
<file path=[Content_Types].xml><?xml version="1.0" encoding="utf-8"?>
<Types xmlns="http://schemas.openxmlformats.org/package/2006/content-types">
  <Default Extension="bin" ContentType="application/vnd.openxmlformats-officedocument.oleObject"/>
  <Default Extension="png" ContentType="image/png"/>
  <Default Extension="emf" ContentType="image/x-emf"/>
  <Default Extension="jpeg" ContentType="image/jpeg"/>
  <Default Extension="rels" ContentType="application/vnd.openxmlformats-package.relationships+xml"/>
  <Default Extension="xml" ContentType="application/xml"/>
  <Default Extension="wdp" ContentType="image/vnd.ms-photo"/>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3.xml" ContentType="application/vnd.openxmlformats-officedocument.theme+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4.xml" ContentType="application/vnd.openxmlformats-officedocument.theme+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8.xml" ContentType="application/vnd.openxmlformats-officedocument.presentationml.notesSlide+xml"/>
  <Override PartName="/ppt/notesSlides/notesSlide9.xml" ContentType="application/vnd.openxmlformats-officedocument.presentationml.notesSlide+xml"/>
  <Override PartName="/ppt/charts/chart1.xml" ContentType="application/vnd.openxmlformats-officedocument.drawingml.chart+xml"/>
  <Override PartName="/ppt/theme/themeOverride1.xml" ContentType="application/vnd.openxmlformats-officedocument.themeOverride+xml"/>
  <Override PartName="/ppt/notesSlides/notesSlide10.xml" ContentType="application/vnd.openxmlformats-officedocument.presentationml.notesSlide+xml"/>
  <Override PartName="/ppt/charts/chart2.xml" ContentType="application/vnd.openxmlformats-officedocument.drawingml.chart+xml"/>
  <Override PartName="/ppt/theme/themeOverride2.xml" ContentType="application/vnd.openxmlformats-officedocument.themeOverride+xml"/>
  <Override PartName="/ppt/drawings/drawing1.xml" ContentType="application/vnd.openxmlformats-officedocument.drawingml.chartshapes+xml"/>
  <Override PartName="/ppt/charts/chart3.xml" ContentType="application/vnd.openxmlformats-officedocument.drawingml.chart+xml"/>
  <Override PartName="/ppt/theme/themeOverride3.xml" ContentType="application/vnd.openxmlformats-officedocument.themeOverr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removePersonalInfoOnSave="1" saveSubsetFonts="1">
  <p:sldMasterIdLst>
    <p:sldMasterId id="2147484385" r:id="rId1"/>
    <p:sldMasterId id="2147484713" r:id="rId2"/>
    <p:sldMasterId id="2147484716" r:id="rId3"/>
    <p:sldMasterId id="2147484739" r:id="rId4"/>
  </p:sldMasterIdLst>
  <p:notesMasterIdLst>
    <p:notesMasterId r:id="rId79"/>
  </p:notesMasterIdLst>
  <p:handoutMasterIdLst>
    <p:handoutMasterId r:id="rId80"/>
  </p:handoutMasterIdLst>
  <p:sldIdLst>
    <p:sldId id="1329" r:id="rId5"/>
    <p:sldId id="1460" r:id="rId6"/>
    <p:sldId id="1459" r:id="rId7"/>
    <p:sldId id="1225" r:id="rId8"/>
    <p:sldId id="1364" r:id="rId9"/>
    <p:sldId id="1196" r:id="rId10"/>
    <p:sldId id="1197" r:id="rId11"/>
    <p:sldId id="1201" r:id="rId12"/>
    <p:sldId id="1226" r:id="rId13"/>
    <p:sldId id="1233" r:id="rId14"/>
    <p:sldId id="1343" r:id="rId15"/>
    <p:sldId id="1464" r:id="rId16"/>
    <p:sldId id="1339" r:id="rId17"/>
    <p:sldId id="1238" r:id="rId18"/>
    <p:sldId id="1344" r:id="rId19"/>
    <p:sldId id="1230" r:id="rId20"/>
    <p:sldId id="1231" r:id="rId21"/>
    <p:sldId id="1232" r:id="rId22"/>
    <p:sldId id="1413" r:id="rId23"/>
    <p:sldId id="1481" r:id="rId24"/>
    <p:sldId id="1204" r:id="rId25"/>
    <p:sldId id="1473" r:id="rId26"/>
    <p:sldId id="1363" r:id="rId27"/>
    <p:sldId id="1368" r:id="rId28"/>
    <p:sldId id="1394" r:id="rId29"/>
    <p:sldId id="1476" r:id="rId30"/>
    <p:sldId id="1354" r:id="rId31"/>
    <p:sldId id="1477" r:id="rId32"/>
    <p:sldId id="1478" r:id="rId33"/>
    <p:sldId id="1479" r:id="rId34"/>
    <p:sldId id="1480" r:id="rId35"/>
    <p:sldId id="1416" r:id="rId36"/>
    <p:sldId id="1420" r:id="rId37"/>
    <p:sldId id="1423" r:id="rId38"/>
    <p:sldId id="1424" r:id="rId39"/>
    <p:sldId id="1425" r:id="rId40"/>
    <p:sldId id="1426" r:id="rId41"/>
    <p:sldId id="1427" r:id="rId42"/>
    <p:sldId id="1431" r:id="rId43"/>
    <p:sldId id="1432" r:id="rId44"/>
    <p:sldId id="1444" r:id="rId45"/>
    <p:sldId id="1445" r:id="rId46"/>
    <p:sldId id="1447" r:id="rId47"/>
    <p:sldId id="1389" r:id="rId48"/>
    <p:sldId id="1275" r:id="rId49"/>
    <p:sldId id="1277" r:id="rId50"/>
    <p:sldId id="1278" r:id="rId51"/>
    <p:sldId id="1279" r:id="rId52"/>
    <p:sldId id="1281" r:id="rId53"/>
    <p:sldId id="1282" r:id="rId54"/>
    <p:sldId id="1283" r:id="rId55"/>
    <p:sldId id="1284" r:id="rId56"/>
    <p:sldId id="1285" r:id="rId57"/>
    <p:sldId id="1286" r:id="rId58"/>
    <p:sldId id="1287" r:id="rId59"/>
    <p:sldId id="1288" r:id="rId60"/>
    <p:sldId id="1289" r:id="rId61"/>
    <p:sldId id="1290" r:id="rId62"/>
    <p:sldId id="1291" r:id="rId63"/>
    <p:sldId id="1292" r:id="rId64"/>
    <p:sldId id="1467" r:id="rId65"/>
    <p:sldId id="1468" r:id="rId66"/>
    <p:sldId id="1469" r:id="rId67"/>
    <p:sldId id="1466" r:id="rId68"/>
    <p:sldId id="1472" r:id="rId69"/>
    <p:sldId id="1324" r:id="rId70"/>
    <p:sldId id="1299" r:id="rId71"/>
    <p:sldId id="1304" r:id="rId72"/>
    <p:sldId id="1309" r:id="rId73"/>
    <p:sldId id="1474" r:id="rId74"/>
    <p:sldId id="1463" r:id="rId75"/>
    <p:sldId id="1384" r:id="rId76"/>
    <p:sldId id="1482" r:id="rId77"/>
    <p:sldId id="1475" r:id="rId78"/>
  </p:sldIdLst>
  <p:sldSz cx="9144000" cy="5143500" type="screen16x9"/>
  <p:notesSz cx="7077075" cy="8955088"/>
  <p:custDataLst>
    <p:tags r:id="rId81"/>
  </p:custDataLst>
  <p:defaultTextStyle>
    <a:defPPr>
      <a:defRPr lang="en-US"/>
    </a:defPPr>
    <a:lvl1pPr algn="l" defTabSz="457200" rtl="0" fontAlgn="base">
      <a:spcBef>
        <a:spcPct val="0"/>
      </a:spcBef>
      <a:spcAft>
        <a:spcPct val="0"/>
      </a:spcAft>
      <a:defRPr kern="1200">
        <a:solidFill>
          <a:schemeClr val="tx1"/>
        </a:solidFill>
        <a:latin typeface="Arial" pitchFamily="34" charset="0"/>
        <a:ea typeface="+mn-ea"/>
        <a:cs typeface="Arial" pitchFamily="34" charset="0"/>
      </a:defRPr>
    </a:lvl1pPr>
    <a:lvl2pPr marL="457200" algn="l" defTabSz="457200" rtl="0" fontAlgn="base">
      <a:spcBef>
        <a:spcPct val="0"/>
      </a:spcBef>
      <a:spcAft>
        <a:spcPct val="0"/>
      </a:spcAft>
      <a:defRPr kern="1200">
        <a:solidFill>
          <a:schemeClr val="tx1"/>
        </a:solidFill>
        <a:latin typeface="Arial" pitchFamily="34" charset="0"/>
        <a:ea typeface="+mn-ea"/>
        <a:cs typeface="Arial" pitchFamily="34" charset="0"/>
      </a:defRPr>
    </a:lvl2pPr>
    <a:lvl3pPr marL="914400" algn="l" defTabSz="457200" rtl="0" fontAlgn="base">
      <a:spcBef>
        <a:spcPct val="0"/>
      </a:spcBef>
      <a:spcAft>
        <a:spcPct val="0"/>
      </a:spcAft>
      <a:defRPr kern="1200">
        <a:solidFill>
          <a:schemeClr val="tx1"/>
        </a:solidFill>
        <a:latin typeface="Arial" pitchFamily="34" charset="0"/>
        <a:ea typeface="+mn-ea"/>
        <a:cs typeface="Arial" pitchFamily="34" charset="0"/>
      </a:defRPr>
    </a:lvl3pPr>
    <a:lvl4pPr marL="1371600" algn="l" defTabSz="457200" rtl="0" fontAlgn="base">
      <a:spcBef>
        <a:spcPct val="0"/>
      </a:spcBef>
      <a:spcAft>
        <a:spcPct val="0"/>
      </a:spcAft>
      <a:defRPr kern="1200">
        <a:solidFill>
          <a:schemeClr val="tx1"/>
        </a:solidFill>
        <a:latin typeface="Arial" pitchFamily="34" charset="0"/>
        <a:ea typeface="+mn-ea"/>
        <a:cs typeface="Arial" pitchFamily="34" charset="0"/>
      </a:defRPr>
    </a:lvl4pPr>
    <a:lvl5pPr marL="1828800" algn="l" defTabSz="457200" rtl="0" fontAlgn="base">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p:defaultTextStyle>
  <p:extLst>
    <p:ext uri="{EFAFB233-063F-42B5-8137-9DF3F51BA10A}">
      <p15:sldGuideLst xmlns:p15="http://schemas.microsoft.com/office/powerpoint/2012/main" xmlns="">
        <p15:guide id="1" orient="horz" pos="2170">
          <p15:clr>
            <a:srgbClr val="A4A3A4"/>
          </p15:clr>
        </p15:guide>
        <p15:guide id="2" pos="4092">
          <p15:clr>
            <a:srgbClr val="A4A3A4"/>
          </p15:clr>
        </p15:guide>
      </p15:sldGuideLst>
    </p:ext>
    <p:ext uri="{2D200454-40CA-4A62-9FC3-DE9A4176ACB9}">
      <p15:notesGuideLst xmlns:p15="http://schemas.microsoft.com/office/powerpoint/2012/main" xmlns="">
        <p15:guide id="1" orient="horz" pos="2928">
          <p15:clr>
            <a:srgbClr val="A4A3A4"/>
          </p15:clr>
        </p15:guide>
        <p15:guide id="2" pos="2208">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uthor" initials="A" lastIdx="3" clrIdx="0"/>
</p:cmAuthorLst>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99"/>
    <a:srgbClr val="0099CC"/>
    <a:srgbClr val="006600"/>
    <a:srgbClr val="3366CC"/>
    <a:srgbClr val="FF0066"/>
    <a:srgbClr val="0066CC"/>
    <a:srgbClr val="1DB264"/>
    <a:srgbClr val="FF0000"/>
    <a:srgbClr val="DAE7F6"/>
    <a:srgbClr val="FFFF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18603FDC-E32A-4AB5-989C-0864C3EAD2B8}" styleName="Themed Style 2 - Accent 2">
    <a:tblBg>
      <a:fillRef idx="3">
        <a:schemeClr val="accent2"/>
      </a:fillRef>
      <a:effectRef idx="3">
        <a:schemeClr val="accent2"/>
      </a:effectRef>
    </a:tblBg>
    <a:wholeTbl>
      <a:tcTxStyle>
        <a:fontRef idx="minor">
          <a:scrgbClr r="0" g="0" b="0"/>
        </a:fontRef>
        <a:schemeClr val="lt1"/>
      </a:tcTxStyle>
      <a:tcStyle>
        <a:tcBdr>
          <a:left>
            <a:lnRef idx="1">
              <a:schemeClr val="accent2">
                <a:tint val="50000"/>
              </a:schemeClr>
            </a:lnRef>
          </a:left>
          <a:right>
            <a:lnRef idx="1">
              <a:schemeClr val="accent2">
                <a:tint val="50000"/>
              </a:schemeClr>
            </a:lnRef>
          </a:right>
          <a:top>
            <a:lnRef idx="1">
              <a:schemeClr val="accent2">
                <a:tint val="50000"/>
              </a:schemeClr>
            </a:lnRef>
          </a:top>
          <a:bottom>
            <a:lnRef idx="1">
              <a:schemeClr val="accent2">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8A107856-5554-42FB-B03E-39F5DBC370BA}" styleName="Medium Style 4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294" autoAdjust="0"/>
    <p:restoredTop sz="97670" autoAdjust="0"/>
  </p:normalViewPr>
  <p:slideViewPr>
    <p:cSldViewPr snapToGrid="0" snapToObjects="1">
      <p:cViewPr>
        <p:scale>
          <a:sx n="90" d="100"/>
          <a:sy n="90" d="100"/>
        </p:scale>
        <p:origin x="-816" y="-192"/>
      </p:cViewPr>
      <p:guideLst>
        <p:guide orient="horz" pos="2170"/>
        <p:guide pos="4092"/>
      </p:guideLst>
    </p:cSldViewPr>
  </p:slideViewPr>
  <p:outlineViewPr>
    <p:cViewPr>
      <p:scale>
        <a:sx n="33" d="100"/>
        <a:sy n="33" d="100"/>
      </p:scale>
      <p:origin x="240" y="334110"/>
    </p:cViewPr>
  </p:outlineViewPr>
  <p:notesTextViewPr>
    <p:cViewPr>
      <p:scale>
        <a:sx n="100" d="100"/>
        <a:sy n="100" d="100"/>
      </p:scale>
      <p:origin x="0" y="0"/>
    </p:cViewPr>
  </p:notesTextViewPr>
  <p:sorterViewPr>
    <p:cViewPr varScale="1">
      <p:scale>
        <a:sx n="1" d="1"/>
        <a:sy n="1" d="1"/>
      </p:scale>
      <p:origin x="0" y="5058"/>
    </p:cViewPr>
  </p:sorterViewPr>
  <p:notesViewPr>
    <p:cSldViewPr snapToGrid="0" snapToObjects="1">
      <p:cViewPr varScale="1">
        <p:scale>
          <a:sx n="52" d="100"/>
          <a:sy n="52" d="100"/>
        </p:scale>
        <p:origin x="-2868" y="-96"/>
      </p:cViewPr>
      <p:guideLst>
        <p:guide orient="horz" pos="2821"/>
        <p:guide pos="2229"/>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slide" Target="slides/slide51.xml"/><Relationship Id="rId63" Type="http://schemas.openxmlformats.org/officeDocument/2006/relationships/slide" Target="slides/slide59.xml"/><Relationship Id="rId68" Type="http://schemas.openxmlformats.org/officeDocument/2006/relationships/slide" Target="slides/slide64.xml"/><Relationship Id="rId76" Type="http://schemas.openxmlformats.org/officeDocument/2006/relationships/slide" Target="slides/slide72.xml"/><Relationship Id="rId84" Type="http://schemas.openxmlformats.org/officeDocument/2006/relationships/viewProps" Target="viewProps.xml"/><Relationship Id="rId7" Type="http://schemas.openxmlformats.org/officeDocument/2006/relationships/slide" Target="slides/slide3.xml"/><Relationship Id="rId71" Type="http://schemas.openxmlformats.org/officeDocument/2006/relationships/slide" Target="slides/slide67.xml"/><Relationship Id="rId2" Type="http://schemas.openxmlformats.org/officeDocument/2006/relationships/slideMaster" Target="slideMasters/slideMaster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slide" Target="slides/slide54.xml"/><Relationship Id="rId66" Type="http://schemas.openxmlformats.org/officeDocument/2006/relationships/slide" Target="slides/slide62.xml"/><Relationship Id="rId74" Type="http://schemas.openxmlformats.org/officeDocument/2006/relationships/slide" Target="slides/slide70.xml"/><Relationship Id="rId79" Type="http://schemas.openxmlformats.org/officeDocument/2006/relationships/notesMaster" Target="notesMasters/notesMaster1.xml"/><Relationship Id="rId5" Type="http://schemas.openxmlformats.org/officeDocument/2006/relationships/slide" Target="slides/slide1.xml"/><Relationship Id="rId61" Type="http://schemas.openxmlformats.org/officeDocument/2006/relationships/slide" Target="slides/slide57.xml"/><Relationship Id="rId82" Type="http://schemas.openxmlformats.org/officeDocument/2006/relationships/commentAuthors" Target="commentAuthors.xml"/><Relationship Id="rId19" Type="http://schemas.openxmlformats.org/officeDocument/2006/relationships/slide" Target="slides/slide15.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slide" Target="slides/slide60.xml"/><Relationship Id="rId69" Type="http://schemas.openxmlformats.org/officeDocument/2006/relationships/slide" Target="slides/slide65.xml"/><Relationship Id="rId77" Type="http://schemas.openxmlformats.org/officeDocument/2006/relationships/slide" Target="slides/slide73.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slide" Target="slides/slide68.xml"/><Relationship Id="rId80" Type="http://schemas.openxmlformats.org/officeDocument/2006/relationships/handoutMaster" Target="handoutMasters/handoutMaster1.xml"/><Relationship Id="rId85" Type="http://schemas.openxmlformats.org/officeDocument/2006/relationships/theme" Target="theme/theme1.xml"/><Relationship Id="rId3" Type="http://schemas.openxmlformats.org/officeDocument/2006/relationships/slideMaster" Target="slideMasters/slideMaster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slide" Target="slides/slide63.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70" Type="http://schemas.openxmlformats.org/officeDocument/2006/relationships/slide" Target="slides/slide66.xml"/><Relationship Id="rId75" Type="http://schemas.openxmlformats.org/officeDocument/2006/relationships/slide" Target="slides/slide71.xml"/><Relationship Id="rId83"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slide" Target="slides/slide61.xml"/><Relationship Id="rId73" Type="http://schemas.openxmlformats.org/officeDocument/2006/relationships/slide" Target="slides/slide69.xml"/><Relationship Id="rId78" Type="http://schemas.openxmlformats.org/officeDocument/2006/relationships/slide" Target="slides/slide74.xml"/><Relationship Id="rId81" Type="http://schemas.openxmlformats.org/officeDocument/2006/relationships/tags" Target="tags/tag1.xml"/><Relationship Id="rId86"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2" Type="http://schemas.openxmlformats.org/officeDocument/2006/relationships/oleObject" Target="file:///C:\Users\sahaga02\Desktop\Excel%20charts.xlsx" TargetMode="External"/><Relationship Id="rId1" Type="http://schemas.openxmlformats.org/officeDocument/2006/relationships/themeOverride" Target="../theme/themeOverride1.xml"/></Relationships>
</file>

<file path=ppt/charts/_rels/chart2.xml.rels><?xml version="1.0" encoding="UTF-8" standalone="yes"?>
<Relationships xmlns="http://schemas.openxmlformats.org/package/2006/relationships"><Relationship Id="rId3" Type="http://schemas.openxmlformats.org/officeDocument/2006/relationships/chartUserShapes" Target="../drawings/drawing1.xml"/><Relationship Id="rId2" Type="http://schemas.openxmlformats.org/officeDocument/2006/relationships/oleObject" Target="file:///C:\Users\amul\Desktop\Kalpesh\GCMMF\Book1.xlsx" TargetMode="External"/><Relationship Id="rId1" Type="http://schemas.openxmlformats.org/officeDocument/2006/relationships/themeOverride" Target="../theme/themeOverride2.xml"/></Relationships>
</file>

<file path=ppt/charts/_rels/chart3.xml.rels><?xml version="1.0" encoding="UTF-8" standalone="yes"?>
<Relationships xmlns="http://schemas.openxmlformats.org/package/2006/relationships"><Relationship Id="rId2" Type="http://schemas.openxmlformats.org/officeDocument/2006/relationships/oleObject" Target="Book1" TargetMode="External"/><Relationship Id="rId1" Type="http://schemas.openxmlformats.org/officeDocument/2006/relationships/themeOverride" Target="../theme/themeOverride3.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26"/>
    </mc:Choice>
    <mc:Fallback>
      <c:style val="26"/>
    </mc:Fallback>
  </mc:AlternateContent>
  <c:clrMapOvr bg1="lt1" tx1="dk1" bg2="lt2" tx2="dk2" accent1="accent1" accent2="accent2" accent3="accent3" accent4="accent4" accent5="accent5" accent6="accent6" hlink="hlink" folHlink="folHlink"/>
  <c:chart>
    <c:autoTitleDeleted val="0"/>
    <c:plotArea>
      <c:layout/>
      <c:pieChart>
        <c:varyColors val="1"/>
        <c:ser>
          <c:idx val="0"/>
          <c:order val="0"/>
          <c:dPt>
            <c:idx val="0"/>
            <c:bubble3D val="0"/>
            <c:spPr>
              <a:solidFill>
                <a:srgbClr val="C00000"/>
              </a:solidFill>
            </c:spPr>
          </c:dPt>
          <c:dPt>
            <c:idx val="1"/>
            <c:bubble3D val="0"/>
            <c:spPr>
              <a:solidFill>
                <a:srgbClr val="7030A0"/>
              </a:solidFill>
            </c:spPr>
          </c:dPt>
          <c:dPt>
            <c:idx val="2"/>
            <c:bubble3D val="0"/>
            <c:spPr>
              <a:solidFill>
                <a:srgbClr val="92D050"/>
              </a:solidFill>
            </c:spPr>
          </c:dPt>
          <c:dPt>
            <c:idx val="3"/>
            <c:bubble3D val="0"/>
            <c:spPr>
              <a:solidFill>
                <a:srgbClr val="FFC000"/>
              </a:solidFill>
            </c:spPr>
          </c:dPt>
          <c:dPt>
            <c:idx val="4"/>
            <c:bubble3D val="0"/>
            <c:spPr>
              <a:solidFill>
                <a:srgbClr val="0099CC"/>
              </a:solidFill>
            </c:spPr>
          </c:dPt>
          <c:dLbls>
            <c:dLbl>
              <c:idx val="0"/>
              <c:layout>
                <c:manualLayout>
                  <c:x val="5.3408696030959532E-2"/>
                  <c:y val="6.7901558158825622E-4"/>
                </c:manualLayout>
              </c:layout>
              <c:tx>
                <c:rich>
                  <a:bodyPr/>
                  <a:lstStyle/>
                  <a:p>
                    <a:r>
                      <a:rPr lang="en-US" sz="1400" b="1" dirty="0" smtClean="0">
                        <a:solidFill>
                          <a:schemeClr val="tx1"/>
                        </a:solidFill>
                      </a:rPr>
                      <a:t>Auto immune disorder,</a:t>
                    </a:r>
                    <a:r>
                      <a:rPr lang="en-US" sz="1400" b="1" baseline="0" dirty="0" smtClean="0">
                        <a:solidFill>
                          <a:schemeClr val="tx1"/>
                        </a:solidFill>
                      </a:rPr>
                      <a:t> </a:t>
                    </a:r>
                  </a:p>
                  <a:p>
                    <a:r>
                      <a:rPr lang="en-US" sz="1400" b="1" baseline="0" dirty="0" smtClean="0">
                        <a:solidFill>
                          <a:schemeClr val="tx1"/>
                        </a:solidFill>
                      </a:rPr>
                      <a:t>$</a:t>
                    </a:r>
                    <a:r>
                      <a:rPr lang="en-US" sz="1400" b="1" dirty="0" smtClean="0">
                        <a:solidFill>
                          <a:schemeClr val="tx1"/>
                        </a:solidFill>
                      </a:rPr>
                      <a:t>100Bn</a:t>
                    </a:r>
                    <a:endParaRPr lang="en-US" sz="1400" dirty="0">
                      <a:solidFill>
                        <a:schemeClr val="tx1"/>
                      </a:solidFill>
                    </a:endParaRPr>
                  </a:p>
                </c:rich>
              </c:tx>
              <c:showLegendKey val="0"/>
              <c:showVal val="1"/>
              <c:showCatName val="0"/>
              <c:showSerName val="0"/>
              <c:showPercent val="0"/>
              <c:showBubbleSize val="0"/>
            </c:dLbl>
            <c:dLbl>
              <c:idx val="1"/>
              <c:layout>
                <c:manualLayout>
                  <c:x val="0"/>
                  <c:y val="1.6105497189270221E-2"/>
                </c:manualLayout>
              </c:layout>
              <c:tx>
                <c:rich>
                  <a:bodyPr/>
                  <a:lstStyle/>
                  <a:p>
                    <a:r>
                      <a:rPr lang="en-US" sz="1400" b="1" dirty="0">
                        <a:solidFill>
                          <a:schemeClr val="tx1"/>
                        </a:solidFill>
                      </a:rPr>
                      <a:t>Asthma &amp; Allergy, </a:t>
                    </a:r>
                    <a:endParaRPr lang="en-US" sz="1400" b="1" dirty="0" smtClean="0">
                      <a:solidFill>
                        <a:schemeClr val="tx1"/>
                      </a:solidFill>
                    </a:endParaRPr>
                  </a:p>
                  <a:p>
                    <a:r>
                      <a:rPr lang="en-US" sz="1400" b="1" dirty="0" smtClean="0">
                        <a:solidFill>
                          <a:schemeClr val="tx1"/>
                        </a:solidFill>
                      </a:rPr>
                      <a:t>$</a:t>
                    </a:r>
                    <a:r>
                      <a:rPr lang="en-US" sz="1400" b="1" dirty="0">
                        <a:solidFill>
                          <a:schemeClr val="tx1"/>
                        </a:solidFill>
                      </a:rPr>
                      <a:t>54Bn</a:t>
                    </a:r>
                    <a:endParaRPr lang="en-US" sz="1400" dirty="0"/>
                  </a:p>
                </c:rich>
              </c:tx>
              <c:showLegendKey val="0"/>
              <c:showVal val="1"/>
              <c:showCatName val="0"/>
              <c:showSerName val="0"/>
              <c:showPercent val="0"/>
              <c:showBubbleSize val="0"/>
            </c:dLbl>
            <c:dLbl>
              <c:idx val="2"/>
              <c:layout>
                <c:manualLayout>
                  <c:x val="2.8169683385589239E-2"/>
                  <c:y val="2.5064679163595886E-2"/>
                </c:manualLayout>
              </c:layout>
              <c:tx>
                <c:rich>
                  <a:bodyPr/>
                  <a:lstStyle/>
                  <a:p>
                    <a:r>
                      <a:rPr lang="en-US" sz="1400" b="1">
                        <a:solidFill>
                          <a:schemeClr val="tx1"/>
                        </a:solidFill>
                      </a:rPr>
                      <a:t>HIV,</a:t>
                    </a:r>
                    <a:r>
                      <a:rPr lang="en-US" sz="1400" b="1" baseline="0">
                        <a:solidFill>
                          <a:schemeClr val="tx1"/>
                        </a:solidFill>
                      </a:rPr>
                      <a:t> $</a:t>
                    </a:r>
                    <a:r>
                      <a:rPr lang="en-US" sz="1400" b="1">
                        <a:solidFill>
                          <a:schemeClr val="tx1"/>
                        </a:solidFill>
                      </a:rPr>
                      <a:t>56Bn</a:t>
                    </a:r>
                    <a:endParaRPr lang="en-US" sz="1400"/>
                  </a:p>
                </c:rich>
              </c:tx>
              <c:showLegendKey val="0"/>
              <c:showVal val="1"/>
              <c:showCatName val="0"/>
              <c:showSerName val="0"/>
              <c:showPercent val="0"/>
              <c:showBubbleSize val="0"/>
            </c:dLbl>
            <c:dLbl>
              <c:idx val="3"/>
              <c:layout>
                <c:manualLayout>
                  <c:x val="4.0288941510420902E-2"/>
                  <c:y val="0"/>
                </c:manualLayout>
              </c:layout>
              <c:tx>
                <c:rich>
                  <a:bodyPr/>
                  <a:lstStyle/>
                  <a:p>
                    <a:r>
                      <a:rPr lang="en-US" sz="1400" b="1">
                        <a:solidFill>
                          <a:schemeClr val="tx1"/>
                        </a:solidFill>
                      </a:rPr>
                      <a:t>Diabetes,</a:t>
                    </a:r>
                    <a:r>
                      <a:rPr lang="en-US" sz="1400" b="1" baseline="0">
                        <a:solidFill>
                          <a:schemeClr val="tx1"/>
                        </a:solidFill>
                      </a:rPr>
                      <a:t> $</a:t>
                    </a:r>
                    <a:r>
                      <a:rPr lang="en-US" sz="1400" b="1">
                        <a:solidFill>
                          <a:schemeClr val="tx1"/>
                        </a:solidFill>
                      </a:rPr>
                      <a:t>55Bn</a:t>
                    </a:r>
                    <a:endParaRPr lang="en-US" sz="1400"/>
                  </a:p>
                </c:rich>
              </c:tx>
              <c:showLegendKey val="0"/>
              <c:showVal val="1"/>
              <c:showCatName val="0"/>
              <c:showSerName val="0"/>
              <c:showPercent val="0"/>
              <c:showBubbleSize val="0"/>
            </c:dLbl>
            <c:dLbl>
              <c:idx val="4"/>
              <c:layout>
                <c:manualLayout>
                  <c:x val="0.23531580946103542"/>
                  <c:y val="-7.2522904656072154E-2"/>
                </c:manualLayout>
              </c:layout>
              <c:tx>
                <c:rich>
                  <a:bodyPr/>
                  <a:lstStyle/>
                  <a:p>
                    <a:r>
                      <a:rPr lang="en-US" sz="1400" b="1" dirty="0">
                        <a:solidFill>
                          <a:schemeClr val="tx1"/>
                        </a:solidFill>
                      </a:rPr>
                      <a:t>Cancer</a:t>
                    </a:r>
                    <a:r>
                      <a:rPr lang="en-US" sz="1400" b="1" baseline="0" dirty="0">
                        <a:solidFill>
                          <a:schemeClr val="tx1"/>
                        </a:solidFill>
                      </a:rPr>
                      <a:t>, </a:t>
                    </a:r>
                    <a:endParaRPr lang="en-US" sz="1400" b="1" baseline="0" dirty="0" smtClean="0">
                      <a:solidFill>
                        <a:schemeClr val="tx1"/>
                      </a:solidFill>
                    </a:endParaRPr>
                  </a:p>
                  <a:p>
                    <a:r>
                      <a:rPr lang="en-US" sz="1400" b="1" baseline="0" dirty="0" smtClean="0">
                        <a:solidFill>
                          <a:schemeClr val="tx1"/>
                        </a:solidFill>
                      </a:rPr>
                      <a:t>$</a:t>
                    </a:r>
                    <a:r>
                      <a:rPr lang="en-US" sz="1400" b="1" dirty="0">
                        <a:solidFill>
                          <a:schemeClr val="tx1"/>
                        </a:solidFill>
                      </a:rPr>
                      <a:t>264Bn</a:t>
                    </a:r>
                    <a:endParaRPr lang="en-US" sz="1400" dirty="0">
                      <a:solidFill>
                        <a:schemeClr val="tx1"/>
                      </a:solidFill>
                    </a:endParaRPr>
                  </a:p>
                </c:rich>
              </c:tx>
              <c:showLegendKey val="0"/>
              <c:showVal val="1"/>
              <c:showCatName val="0"/>
              <c:showSerName val="0"/>
              <c:showPercent val="0"/>
              <c:showBubbleSize val="0"/>
            </c:dLbl>
            <c:txPr>
              <a:bodyPr/>
              <a:lstStyle/>
              <a:p>
                <a:pPr>
                  <a:defRPr sz="1400" b="1">
                    <a:solidFill>
                      <a:schemeClr val="tx1"/>
                    </a:solidFill>
                  </a:defRPr>
                </a:pPr>
                <a:endParaRPr lang="en-US"/>
              </a:p>
            </c:txPr>
            <c:showLegendKey val="0"/>
            <c:showVal val="1"/>
            <c:showCatName val="0"/>
            <c:showSerName val="0"/>
            <c:showPercent val="0"/>
            <c:showBubbleSize val="0"/>
            <c:showLeaderLines val="1"/>
          </c:dLbls>
          <c:cat>
            <c:strRef>
              <c:f>'Market Size'!$A$2:$A$6</c:f>
              <c:strCache>
                <c:ptCount val="5"/>
                <c:pt idx="0">
                  <c:v>Autom immune disorder</c:v>
                </c:pt>
                <c:pt idx="1">
                  <c:v>Asthma &amp; Allergy</c:v>
                </c:pt>
                <c:pt idx="2">
                  <c:v>HIV</c:v>
                </c:pt>
                <c:pt idx="3">
                  <c:v>Diabetes</c:v>
                </c:pt>
                <c:pt idx="4">
                  <c:v>Cancer</c:v>
                </c:pt>
              </c:strCache>
            </c:strRef>
          </c:cat>
          <c:val>
            <c:numRef>
              <c:f>'Market Size'!$B$2:$B$6</c:f>
              <c:numCache>
                <c:formatCode>0</c:formatCode>
                <c:ptCount val="5"/>
                <c:pt idx="0">
                  <c:v>100</c:v>
                </c:pt>
                <c:pt idx="1">
                  <c:v>54.3</c:v>
                </c:pt>
                <c:pt idx="2">
                  <c:v>56</c:v>
                </c:pt>
                <c:pt idx="3">
                  <c:v>55.3</c:v>
                </c:pt>
                <c:pt idx="4">
                  <c:v>264</c:v>
                </c:pt>
              </c:numCache>
            </c:numRef>
          </c:val>
        </c:ser>
        <c:dLbls>
          <c:showLegendKey val="0"/>
          <c:showVal val="0"/>
          <c:showCatName val="0"/>
          <c:showSerName val="0"/>
          <c:showPercent val="0"/>
          <c:showBubbleSize val="0"/>
          <c:showLeaderLines val="1"/>
        </c:dLbls>
        <c:firstSliceAng val="0"/>
      </c:pieChart>
    </c:plotArea>
    <c:plotVisOnly val="1"/>
    <c:dispBlanksAs val="zero"/>
    <c:showDLblsOverMax val="0"/>
  </c:chart>
  <c:spPr>
    <a:ln>
      <a:noFill/>
    </a:ln>
  </c:spPr>
  <c:externalData r:id="rId2">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6.4251903224365928E-2"/>
          <c:y val="0.25563785051665977"/>
          <c:w val="0.90184342399820061"/>
          <c:h val="0.52261162648184223"/>
        </c:manualLayout>
      </c:layout>
      <c:barChart>
        <c:barDir val="col"/>
        <c:grouping val="clustered"/>
        <c:varyColors val="0"/>
        <c:ser>
          <c:idx val="0"/>
          <c:order val="0"/>
          <c:invertIfNegative val="0"/>
          <c:dLbls>
            <c:numFmt formatCode="#,##0.00" sourceLinked="0"/>
            <c:showLegendKey val="0"/>
            <c:showVal val="1"/>
            <c:showCatName val="0"/>
            <c:showSerName val="0"/>
            <c:showPercent val="0"/>
            <c:showBubbleSize val="0"/>
            <c:showLeaderLines val="0"/>
          </c:dLbls>
          <c:cat>
            <c:strRef>
              <c:f>Sheet3!$B$4:$B$7</c:f>
              <c:strCache>
                <c:ptCount val="4"/>
                <c:pt idx="0">
                  <c:v>AHD</c:v>
                </c:pt>
                <c:pt idx="1">
                  <c:v>MUM</c:v>
                </c:pt>
                <c:pt idx="2">
                  <c:v>NDL</c:v>
                </c:pt>
                <c:pt idx="3">
                  <c:v>Total</c:v>
                </c:pt>
              </c:strCache>
            </c:strRef>
          </c:cat>
          <c:val>
            <c:numRef>
              <c:f>Sheet3!$C$4:$C$7</c:f>
              <c:numCache>
                <c:formatCode>General</c:formatCode>
                <c:ptCount val="4"/>
                <c:pt idx="0">
                  <c:v>5.5</c:v>
                </c:pt>
                <c:pt idx="1">
                  <c:v>5.67</c:v>
                </c:pt>
                <c:pt idx="2">
                  <c:v>4.9800000000000004</c:v>
                </c:pt>
                <c:pt idx="3">
                  <c:v>5.3599999999999985</c:v>
                </c:pt>
              </c:numCache>
            </c:numRef>
          </c:val>
        </c:ser>
        <c:dLbls>
          <c:showLegendKey val="0"/>
          <c:showVal val="0"/>
          <c:showCatName val="0"/>
          <c:showSerName val="0"/>
          <c:showPercent val="0"/>
          <c:showBubbleSize val="0"/>
        </c:dLbls>
        <c:gapWidth val="150"/>
        <c:axId val="124255232"/>
        <c:axId val="124609280"/>
      </c:barChart>
      <c:catAx>
        <c:axId val="124255232"/>
        <c:scaling>
          <c:orientation val="minMax"/>
        </c:scaling>
        <c:delete val="0"/>
        <c:axPos val="b"/>
        <c:majorTickMark val="out"/>
        <c:minorTickMark val="none"/>
        <c:tickLblPos val="nextTo"/>
        <c:crossAx val="124609280"/>
        <c:crosses val="autoZero"/>
        <c:auto val="1"/>
        <c:lblAlgn val="ctr"/>
        <c:lblOffset val="100"/>
        <c:noMultiLvlLbl val="0"/>
      </c:catAx>
      <c:valAx>
        <c:axId val="124609280"/>
        <c:scaling>
          <c:orientation val="minMax"/>
        </c:scaling>
        <c:delete val="0"/>
        <c:axPos val="l"/>
        <c:numFmt formatCode="General" sourceLinked="1"/>
        <c:majorTickMark val="out"/>
        <c:minorTickMark val="none"/>
        <c:tickLblPos val="nextTo"/>
        <c:crossAx val="124255232"/>
        <c:crosses val="autoZero"/>
        <c:crossBetween val="between"/>
      </c:valAx>
    </c:plotArea>
    <c:plotVisOnly val="1"/>
    <c:dispBlanksAs val="gap"/>
    <c:showDLblsOverMax val="0"/>
  </c:chart>
  <c:externalData r:id="rId2">
    <c:autoUpdate val="0"/>
  </c:externalData>
  <c:userShapes r:id="rId3"/>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barChart>
        <c:barDir val="col"/>
        <c:grouping val="stacked"/>
        <c:varyColors val="0"/>
        <c:ser>
          <c:idx val="0"/>
          <c:order val="0"/>
          <c:invertIfNegative val="0"/>
          <c:dLbls>
            <c:txPr>
              <a:bodyPr/>
              <a:lstStyle/>
              <a:p>
                <a:pPr>
                  <a:defRPr sz="1200">
                    <a:solidFill>
                      <a:schemeClr val="bg1"/>
                    </a:solidFill>
                  </a:defRPr>
                </a:pPr>
                <a:endParaRPr lang="en-US"/>
              </a:p>
            </c:txPr>
            <c:showLegendKey val="0"/>
            <c:showVal val="1"/>
            <c:showCatName val="0"/>
            <c:showSerName val="0"/>
            <c:showPercent val="0"/>
            <c:showBubbleSize val="0"/>
            <c:showLeaderLines val="0"/>
          </c:dLbls>
          <c:cat>
            <c:strRef>
              <c:f>Sheet1!$N$18:$N$21</c:f>
              <c:strCache>
                <c:ptCount val="4"/>
                <c:pt idx="0">
                  <c:v>Regular Use</c:v>
                </c:pt>
                <c:pt idx="1">
                  <c:v>Use when sick</c:v>
                </c:pt>
                <c:pt idx="2">
                  <c:v>Never use</c:v>
                </c:pt>
                <c:pt idx="3">
                  <c:v>May use</c:v>
                </c:pt>
              </c:strCache>
            </c:strRef>
          </c:cat>
          <c:val>
            <c:numRef>
              <c:f>Sheet1!$O$18:$O$21</c:f>
              <c:numCache>
                <c:formatCode>0%</c:formatCode>
                <c:ptCount val="4"/>
                <c:pt idx="0">
                  <c:v>0.25</c:v>
                </c:pt>
                <c:pt idx="1">
                  <c:v>0.42000000000000032</c:v>
                </c:pt>
                <c:pt idx="2">
                  <c:v>3.0000000000000002E-2</c:v>
                </c:pt>
                <c:pt idx="3">
                  <c:v>0.30000000000000032</c:v>
                </c:pt>
              </c:numCache>
            </c:numRef>
          </c:val>
        </c:ser>
        <c:dLbls>
          <c:showLegendKey val="0"/>
          <c:showVal val="0"/>
          <c:showCatName val="0"/>
          <c:showSerName val="0"/>
          <c:showPercent val="0"/>
          <c:showBubbleSize val="0"/>
        </c:dLbls>
        <c:gapWidth val="150"/>
        <c:overlap val="100"/>
        <c:axId val="124642048"/>
        <c:axId val="124643584"/>
      </c:barChart>
      <c:catAx>
        <c:axId val="124642048"/>
        <c:scaling>
          <c:orientation val="minMax"/>
        </c:scaling>
        <c:delete val="0"/>
        <c:axPos val="b"/>
        <c:majorTickMark val="out"/>
        <c:minorTickMark val="none"/>
        <c:tickLblPos val="nextTo"/>
        <c:txPr>
          <a:bodyPr/>
          <a:lstStyle/>
          <a:p>
            <a:pPr>
              <a:defRPr sz="1400"/>
            </a:pPr>
            <a:endParaRPr lang="en-US"/>
          </a:p>
        </c:txPr>
        <c:crossAx val="124643584"/>
        <c:crosses val="autoZero"/>
        <c:auto val="1"/>
        <c:lblAlgn val="ctr"/>
        <c:lblOffset val="100"/>
        <c:noMultiLvlLbl val="0"/>
      </c:catAx>
      <c:valAx>
        <c:axId val="124643584"/>
        <c:scaling>
          <c:orientation val="minMax"/>
        </c:scaling>
        <c:delete val="0"/>
        <c:axPos val="l"/>
        <c:numFmt formatCode="0%" sourceLinked="1"/>
        <c:majorTickMark val="out"/>
        <c:minorTickMark val="none"/>
        <c:tickLblPos val="nextTo"/>
        <c:crossAx val="124642048"/>
        <c:crosses val="autoZero"/>
        <c:crossBetween val="between"/>
      </c:valAx>
    </c:plotArea>
    <c:plotVisOnly val="1"/>
    <c:dispBlanksAs val="gap"/>
    <c:showDLblsOverMax val="0"/>
  </c:chart>
  <c:externalData r:id="rId2">
    <c:autoUpdate val="0"/>
  </c:externalData>
</c:chartSpace>
</file>

<file path=ppt/diagrams/colors1.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A29F124-9211-4FEF-9FF9-5C42F0773F63}" type="doc">
      <dgm:prSet loTypeId="urn:microsoft.com/office/officeart/2005/8/layout/orgChart1" loCatId="hierarchy" qsTypeId="urn:microsoft.com/office/officeart/2005/8/quickstyle/simple1" qsCatId="simple" csTypeId="urn:microsoft.com/office/officeart/2005/8/colors/accent1_1" csCatId="accent1" phldr="1"/>
      <dgm:spPr/>
      <dgm:t>
        <a:bodyPr/>
        <a:lstStyle/>
        <a:p>
          <a:endParaRPr lang="en-US"/>
        </a:p>
      </dgm:t>
    </dgm:pt>
    <dgm:pt modelId="{2A702236-5015-490B-BFA0-489DDAC1C971}">
      <dgm:prSet custT="1"/>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100" b="1" i="0" u="none" strike="noStrike" cap="none" normalizeH="0" baseline="0" dirty="0" smtClean="0">
              <a:ln/>
              <a:solidFill>
                <a:schemeClr val="tx1">
                  <a:lumMod val="10000"/>
                </a:schemeClr>
              </a:solidFill>
              <a:effectLst/>
              <a:latin typeface="Arial" pitchFamily="34" charset="0"/>
              <a:cs typeface="Arial" pitchFamily="34" charset="0"/>
            </a:rPr>
            <a:t>Antigen</a:t>
          </a:r>
        </a:p>
      </dgm:t>
    </dgm:pt>
    <dgm:pt modelId="{85749922-8751-4CEF-BB70-31735AEE8240}" type="parTrans" cxnId="{87A9EF85-03F3-4F7D-B22B-28ADE8847C52}">
      <dgm:prSet/>
      <dgm:spPr/>
      <dgm:t>
        <a:bodyPr/>
        <a:lstStyle/>
        <a:p>
          <a:endParaRPr lang="en-US" sz="1100"/>
        </a:p>
      </dgm:t>
    </dgm:pt>
    <dgm:pt modelId="{5ABE0319-AEC2-40D2-BDBA-B275BC87093D}" type="sibTrans" cxnId="{87A9EF85-03F3-4F7D-B22B-28ADE8847C52}">
      <dgm:prSet/>
      <dgm:spPr/>
      <dgm:t>
        <a:bodyPr/>
        <a:lstStyle/>
        <a:p>
          <a:endParaRPr lang="en-US" sz="1100"/>
        </a:p>
      </dgm:t>
    </dgm:pt>
    <dgm:pt modelId="{3AC2679B-2D44-4108-B28E-9DD639F2C698}">
      <dgm:prSet custT="1"/>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100" b="1" i="0" u="none" strike="noStrike" cap="none" normalizeH="0" baseline="0" dirty="0" smtClean="0">
              <a:ln/>
              <a:solidFill>
                <a:schemeClr val="tx1">
                  <a:lumMod val="10000"/>
                </a:schemeClr>
              </a:solidFill>
              <a:effectLst/>
              <a:latin typeface="Arial" pitchFamily="34" charset="0"/>
              <a:cs typeface="Arial" pitchFamily="34" charset="0"/>
            </a:rPr>
            <a:t>Macrophage</a:t>
          </a:r>
        </a:p>
      </dgm:t>
    </dgm:pt>
    <dgm:pt modelId="{CC5F7E0F-AD48-4B44-904B-B7A79041172F}" type="parTrans" cxnId="{1A50481D-023F-4802-969C-E74C604369D7}">
      <dgm:prSet/>
      <dgm:spPr>
        <a:ln>
          <a:solidFill>
            <a:schemeClr val="tx1">
              <a:lumMod val="10000"/>
            </a:schemeClr>
          </a:solidFill>
        </a:ln>
      </dgm:spPr>
      <dgm:t>
        <a:bodyPr/>
        <a:lstStyle/>
        <a:p>
          <a:endParaRPr lang="en-US" sz="1100"/>
        </a:p>
      </dgm:t>
    </dgm:pt>
    <dgm:pt modelId="{9AFE9DC3-5B26-4A7D-94DA-7365A7BA2124}" type="sibTrans" cxnId="{1A50481D-023F-4802-969C-E74C604369D7}">
      <dgm:prSet/>
      <dgm:spPr/>
      <dgm:t>
        <a:bodyPr/>
        <a:lstStyle/>
        <a:p>
          <a:endParaRPr lang="en-US" sz="1100"/>
        </a:p>
      </dgm:t>
    </dgm:pt>
    <dgm:pt modelId="{5FFB4DF9-0582-4646-BBC6-00603A1B7234}">
      <dgm:prSet custT="1"/>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100" b="1" i="0" u="none" strike="noStrike" cap="none" normalizeH="0" baseline="0" dirty="0" smtClean="0">
              <a:ln/>
              <a:solidFill>
                <a:schemeClr val="tx1">
                  <a:lumMod val="10000"/>
                </a:schemeClr>
              </a:solidFill>
              <a:effectLst/>
              <a:latin typeface="Arial" pitchFamily="34" charset="0"/>
              <a:cs typeface="Arial" pitchFamily="34" charset="0"/>
            </a:rPr>
            <a:t>Helper T - Cell</a:t>
          </a:r>
        </a:p>
      </dgm:t>
    </dgm:pt>
    <dgm:pt modelId="{D397BD4A-C5BA-4113-8A44-0BA22CBF6205}" type="parTrans" cxnId="{6409CC66-3CB8-4D77-A990-09E7175068FF}">
      <dgm:prSet/>
      <dgm:spPr>
        <a:ln>
          <a:solidFill>
            <a:schemeClr val="tx1">
              <a:lumMod val="10000"/>
            </a:schemeClr>
          </a:solidFill>
        </a:ln>
      </dgm:spPr>
      <dgm:t>
        <a:bodyPr/>
        <a:lstStyle/>
        <a:p>
          <a:endParaRPr lang="en-US" sz="1100"/>
        </a:p>
      </dgm:t>
    </dgm:pt>
    <dgm:pt modelId="{77AA1514-F965-49C9-9694-64EC2219D17D}" type="sibTrans" cxnId="{6409CC66-3CB8-4D77-A990-09E7175068FF}">
      <dgm:prSet/>
      <dgm:spPr/>
      <dgm:t>
        <a:bodyPr/>
        <a:lstStyle/>
        <a:p>
          <a:endParaRPr lang="en-US" sz="1100"/>
        </a:p>
      </dgm:t>
    </dgm:pt>
    <dgm:pt modelId="{89BA06C7-3E90-4EDE-AE2E-EAD0C51F6682}">
      <dgm:prSet custT="1"/>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100" b="1" i="0" u="none" strike="noStrike" cap="none" normalizeH="0" baseline="0" dirty="0" smtClean="0">
              <a:ln/>
              <a:solidFill>
                <a:schemeClr val="tx1">
                  <a:lumMod val="10000"/>
                </a:schemeClr>
              </a:solidFill>
              <a:effectLst/>
              <a:latin typeface="Arial" pitchFamily="34" charset="0"/>
              <a:cs typeface="Arial" pitchFamily="34" charset="0"/>
            </a:rPr>
            <a:t>Active </a:t>
          </a:r>
          <a:r>
            <a:rPr kumimoji="0" lang="en-US" sz="1100" b="1" i="0" u="none" strike="noStrike" cap="none" normalizeH="0" baseline="0" dirty="0" err="1" smtClean="0">
              <a:ln/>
              <a:solidFill>
                <a:schemeClr val="tx1">
                  <a:lumMod val="10000"/>
                </a:schemeClr>
              </a:solidFill>
              <a:effectLst/>
              <a:latin typeface="Arial" pitchFamily="34" charset="0"/>
              <a:cs typeface="Arial" pitchFamily="34" charset="0"/>
            </a:rPr>
            <a:t>Cytotoxic</a:t>
          </a:r>
          <a:r>
            <a:rPr kumimoji="0" lang="en-US" sz="1100" b="1" i="0" u="none" strike="noStrike" cap="none" normalizeH="0" baseline="0" dirty="0" smtClean="0">
              <a:ln/>
              <a:solidFill>
                <a:schemeClr val="tx1">
                  <a:lumMod val="10000"/>
                </a:schemeClr>
              </a:solidFill>
              <a:effectLst/>
              <a:latin typeface="Arial" pitchFamily="34" charset="0"/>
              <a:cs typeface="Arial" pitchFamily="34" charset="0"/>
            </a:rPr>
            <a:t> T-Cell</a:t>
          </a:r>
        </a:p>
      </dgm:t>
    </dgm:pt>
    <dgm:pt modelId="{F1AD2DD7-93C0-4D7A-AB0D-D3DE6B0C9A02}" type="parTrans" cxnId="{E00BDC40-434D-486D-B465-DF497F36D81F}">
      <dgm:prSet>
        <dgm:style>
          <a:lnRef idx="1">
            <a:schemeClr val="accent6"/>
          </a:lnRef>
          <a:fillRef idx="0">
            <a:schemeClr val="accent6"/>
          </a:fillRef>
          <a:effectRef idx="0">
            <a:schemeClr val="accent6"/>
          </a:effectRef>
          <a:fontRef idx="minor">
            <a:schemeClr val="tx1"/>
          </a:fontRef>
        </dgm:style>
      </dgm:prSet>
      <dgm:spPr>
        <a:ln w="28575">
          <a:solidFill>
            <a:schemeClr val="tx1">
              <a:lumMod val="10000"/>
            </a:schemeClr>
          </a:solidFill>
        </a:ln>
      </dgm:spPr>
      <dgm:t>
        <a:bodyPr/>
        <a:lstStyle/>
        <a:p>
          <a:endParaRPr lang="en-US" sz="1100">
            <a:solidFill>
              <a:schemeClr val="tx1">
                <a:lumMod val="10000"/>
              </a:schemeClr>
            </a:solidFill>
          </a:endParaRPr>
        </a:p>
      </dgm:t>
    </dgm:pt>
    <dgm:pt modelId="{FEA564C2-4FCD-4C09-B587-E001E9ABB28F}" type="sibTrans" cxnId="{E00BDC40-434D-486D-B465-DF497F36D81F}">
      <dgm:prSet/>
      <dgm:spPr/>
      <dgm:t>
        <a:bodyPr/>
        <a:lstStyle/>
        <a:p>
          <a:endParaRPr lang="en-US" sz="1100"/>
        </a:p>
      </dgm:t>
    </dgm:pt>
    <dgm:pt modelId="{398B4348-8500-4CD0-8ACB-5225AF245CE7}">
      <dgm:prSet custT="1"/>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100" b="1" i="0" u="none" strike="noStrike" cap="none" normalizeH="0" baseline="0" dirty="0" smtClean="0">
              <a:ln/>
              <a:solidFill>
                <a:schemeClr val="tx1">
                  <a:lumMod val="10000"/>
                </a:schemeClr>
              </a:solidFill>
              <a:effectLst/>
              <a:latin typeface="Arial" pitchFamily="34" charset="0"/>
              <a:cs typeface="Arial" pitchFamily="34" charset="0"/>
            </a:rPr>
            <a:t>Kills Infected Cells</a:t>
          </a:r>
        </a:p>
      </dgm:t>
    </dgm:pt>
    <dgm:pt modelId="{76A3BD57-6700-4B41-A1C3-E563401AEE94}" type="parTrans" cxnId="{EA88C00F-1209-4C8C-8941-13DD69D06146}">
      <dgm:prSet/>
      <dgm:spPr>
        <a:ln>
          <a:solidFill>
            <a:schemeClr val="tx1">
              <a:lumMod val="10000"/>
            </a:schemeClr>
          </a:solidFill>
        </a:ln>
      </dgm:spPr>
      <dgm:t>
        <a:bodyPr/>
        <a:lstStyle/>
        <a:p>
          <a:endParaRPr lang="en-US" sz="1100"/>
        </a:p>
      </dgm:t>
    </dgm:pt>
    <dgm:pt modelId="{B851FCF4-1FFD-4617-A5A0-912FCE9F1B92}" type="sibTrans" cxnId="{EA88C00F-1209-4C8C-8941-13DD69D06146}">
      <dgm:prSet/>
      <dgm:spPr/>
      <dgm:t>
        <a:bodyPr/>
        <a:lstStyle/>
        <a:p>
          <a:endParaRPr lang="en-US" sz="1100"/>
        </a:p>
      </dgm:t>
    </dgm:pt>
    <dgm:pt modelId="{B862623D-FF35-4B03-BF9D-49024DB656B4}">
      <dgm:prSet custT="1"/>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100" b="1" i="0" u="none" strike="noStrike" cap="none" normalizeH="0" baseline="0" dirty="0" smtClean="0">
              <a:ln/>
              <a:solidFill>
                <a:schemeClr val="tx1">
                  <a:lumMod val="10000"/>
                </a:schemeClr>
              </a:solidFill>
              <a:effectLst/>
              <a:latin typeface="Arial" pitchFamily="34" charset="0"/>
              <a:cs typeface="Arial" pitchFamily="34" charset="0"/>
            </a:rPr>
            <a:t>Memory T- Cell</a:t>
          </a:r>
        </a:p>
      </dgm:t>
    </dgm:pt>
    <dgm:pt modelId="{3D0A3276-254A-4625-8793-02683D4B27C9}" type="parTrans" cxnId="{CE11C25B-8314-40E9-BA84-304C1EF3A909}">
      <dgm:prSet/>
      <dgm:spPr>
        <a:ln>
          <a:solidFill>
            <a:schemeClr val="tx1">
              <a:lumMod val="10000"/>
            </a:schemeClr>
          </a:solidFill>
        </a:ln>
      </dgm:spPr>
      <dgm:t>
        <a:bodyPr/>
        <a:lstStyle/>
        <a:p>
          <a:endParaRPr lang="en-US" sz="1100"/>
        </a:p>
      </dgm:t>
    </dgm:pt>
    <dgm:pt modelId="{FBAC6822-9673-4305-A3EA-2A19C3A8BF39}" type="sibTrans" cxnId="{CE11C25B-8314-40E9-BA84-304C1EF3A909}">
      <dgm:prSet/>
      <dgm:spPr/>
      <dgm:t>
        <a:bodyPr/>
        <a:lstStyle/>
        <a:p>
          <a:endParaRPr lang="en-US" sz="1100"/>
        </a:p>
      </dgm:t>
    </dgm:pt>
    <dgm:pt modelId="{DDFE6453-8FFF-4BDE-8F2D-E95A6F8E6970}">
      <dgm:prSet custT="1"/>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100" b="1" i="0" u="none" strike="noStrike" cap="none" normalizeH="0" baseline="0" dirty="0" smtClean="0">
              <a:ln/>
              <a:solidFill>
                <a:schemeClr val="tx1">
                  <a:lumMod val="10000"/>
                </a:schemeClr>
              </a:solidFill>
              <a:effectLst/>
              <a:latin typeface="Arial" pitchFamily="34" charset="0"/>
              <a:cs typeface="Arial" pitchFamily="34" charset="0"/>
            </a:rPr>
            <a:t>Active B  - Cell</a:t>
          </a:r>
        </a:p>
      </dgm:t>
    </dgm:pt>
    <dgm:pt modelId="{A75E635B-866F-4B0B-9908-F9E8FF2B0292}" type="parTrans" cxnId="{E4C97630-6C44-44A8-867F-5F7F1B8D2079}">
      <dgm:prSet/>
      <dgm:spPr>
        <a:ln w="28575">
          <a:solidFill>
            <a:schemeClr val="tx1">
              <a:lumMod val="10000"/>
            </a:schemeClr>
          </a:solidFill>
        </a:ln>
      </dgm:spPr>
      <dgm:t>
        <a:bodyPr/>
        <a:lstStyle/>
        <a:p>
          <a:endParaRPr lang="en-US" sz="1100"/>
        </a:p>
      </dgm:t>
    </dgm:pt>
    <dgm:pt modelId="{0DBF47B3-612C-44C7-8980-38773F753161}" type="sibTrans" cxnId="{E4C97630-6C44-44A8-867F-5F7F1B8D2079}">
      <dgm:prSet/>
      <dgm:spPr/>
      <dgm:t>
        <a:bodyPr/>
        <a:lstStyle/>
        <a:p>
          <a:endParaRPr lang="en-US" sz="1100"/>
        </a:p>
      </dgm:t>
    </dgm:pt>
    <dgm:pt modelId="{385AAB5D-0BDD-4FF5-B0CA-C19D0767F610}">
      <dgm:prSet custT="1"/>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100" b="1" i="0" u="none" strike="noStrike" cap="none" normalizeH="0" baseline="0" dirty="0" smtClean="0">
              <a:ln/>
              <a:solidFill>
                <a:schemeClr val="tx1">
                  <a:lumMod val="10000"/>
                </a:schemeClr>
              </a:solidFill>
              <a:effectLst/>
              <a:latin typeface="Arial" pitchFamily="34" charset="0"/>
              <a:cs typeface="Arial" pitchFamily="34" charset="0"/>
            </a:rPr>
            <a:t>Plasma Cell</a:t>
          </a:r>
        </a:p>
      </dgm:t>
    </dgm:pt>
    <dgm:pt modelId="{3F5A9D04-0DC6-4141-BE68-C38C2107D13B}" type="parTrans" cxnId="{32D6D10A-2F0B-4EC5-85F6-C74B41579B66}">
      <dgm:prSet/>
      <dgm:spPr>
        <a:ln>
          <a:solidFill>
            <a:schemeClr val="tx1">
              <a:lumMod val="10000"/>
            </a:schemeClr>
          </a:solidFill>
        </a:ln>
      </dgm:spPr>
      <dgm:t>
        <a:bodyPr/>
        <a:lstStyle/>
        <a:p>
          <a:endParaRPr lang="en-US" sz="1100"/>
        </a:p>
      </dgm:t>
    </dgm:pt>
    <dgm:pt modelId="{1B45434A-E41F-4B7E-ABFA-BD3C9B8F19E8}" type="sibTrans" cxnId="{32D6D10A-2F0B-4EC5-85F6-C74B41579B66}">
      <dgm:prSet/>
      <dgm:spPr/>
      <dgm:t>
        <a:bodyPr/>
        <a:lstStyle/>
        <a:p>
          <a:endParaRPr lang="en-US" sz="1100"/>
        </a:p>
      </dgm:t>
    </dgm:pt>
    <dgm:pt modelId="{7025D167-C365-45B5-98E3-CBD912002A86}">
      <dgm:prSet custT="1"/>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100" b="1" i="0" u="none" strike="noStrike" cap="none" normalizeH="0" baseline="0" dirty="0" smtClean="0">
              <a:ln/>
              <a:solidFill>
                <a:schemeClr val="tx1">
                  <a:lumMod val="10000"/>
                </a:schemeClr>
              </a:solidFill>
              <a:effectLst/>
              <a:latin typeface="Arial" pitchFamily="34" charset="0"/>
              <a:cs typeface="Arial" pitchFamily="34" charset="0"/>
            </a:rPr>
            <a:t>Antibodies</a:t>
          </a:r>
        </a:p>
      </dgm:t>
    </dgm:pt>
    <dgm:pt modelId="{80EC6FAD-B95C-40D0-98E3-C62CEC0D665F}" type="parTrans" cxnId="{F2FB5D9D-AB5B-4854-BEBB-DA1DA424090A}">
      <dgm:prSet/>
      <dgm:spPr>
        <a:ln>
          <a:solidFill>
            <a:schemeClr val="tx1">
              <a:lumMod val="10000"/>
            </a:schemeClr>
          </a:solidFill>
        </a:ln>
      </dgm:spPr>
      <dgm:t>
        <a:bodyPr/>
        <a:lstStyle/>
        <a:p>
          <a:endParaRPr lang="en-US" sz="1100"/>
        </a:p>
      </dgm:t>
    </dgm:pt>
    <dgm:pt modelId="{85924FD4-29BD-44EB-8CD3-22BA08BC7F75}" type="sibTrans" cxnId="{F2FB5D9D-AB5B-4854-BEBB-DA1DA424090A}">
      <dgm:prSet/>
      <dgm:spPr/>
      <dgm:t>
        <a:bodyPr/>
        <a:lstStyle/>
        <a:p>
          <a:endParaRPr lang="en-US" sz="1100"/>
        </a:p>
      </dgm:t>
    </dgm:pt>
    <dgm:pt modelId="{A7157BA5-71ED-4664-B79D-058F0753148F}">
      <dgm:prSet custT="1"/>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100" b="1" i="0" u="none" strike="noStrike" cap="none" normalizeH="0" baseline="0" dirty="0" smtClean="0">
              <a:ln/>
              <a:solidFill>
                <a:schemeClr val="tx1">
                  <a:lumMod val="10000"/>
                </a:schemeClr>
              </a:solidFill>
              <a:effectLst/>
              <a:latin typeface="Arial" pitchFamily="34" charset="0"/>
              <a:cs typeface="Arial" pitchFamily="34" charset="0"/>
            </a:rPr>
            <a:t>Deactivates Antigens</a:t>
          </a:r>
        </a:p>
      </dgm:t>
    </dgm:pt>
    <dgm:pt modelId="{485DBEAB-55DD-4518-8A31-FC7F4EA79651}" type="parTrans" cxnId="{7D99F5D0-A88B-4D74-B014-C06D1A0ADDA3}">
      <dgm:prSet/>
      <dgm:spPr>
        <a:ln>
          <a:solidFill>
            <a:schemeClr val="tx1">
              <a:lumMod val="10000"/>
            </a:schemeClr>
          </a:solidFill>
        </a:ln>
      </dgm:spPr>
      <dgm:t>
        <a:bodyPr/>
        <a:lstStyle/>
        <a:p>
          <a:endParaRPr lang="en-US" sz="1100"/>
        </a:p>
      </dgm:t>
    </dgm:pt>
    <dgm:pt modelId="{C2633423-4262-4798-B018-5F3EFC8E6B18}" type="sibTrans" cxnId="{7D99F5D0-A88B-4D74-B014-C06D1A0ADDA3}">
      <dgm:prSet/>
      <dgm:spPr/>
      <dgm:t>
        <a:bodyPr/>
        <a:lstStyle/>
        <a:p>
          <a:endParaRPr lang="en-US" sz="1100"/>
        </a:p>
      </dgm:t>
    </dgm:pt>
    <dgm:pt modelId="{C8B2A77E-AA67-42B0-9403-E50FCE72BFDB}">
      <dgm:prSet custT="1"/>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100" b="1" i="0" u="none" strike="noStrike" cap="none" normalizeH="0" baseline="0" dirty="0" smtClean="0">
              <a:ln/>
              <a:solidFill>
                <a:schemeClr val="tx1">
                  <a:lumMod val="10000"/>
                </a:schemeClr>
              </a:solidFill>
              <a:effectLst/>
              <a:latin typeface="Arial" pitchFamily="34" charset="0"/>
              <a:cs typeface="Arial" pitchFamily="34" charset="0"/>
            </a:rPr>
            <a:t>Memory B-Cell</a:t>
          </a:r>
        </a:p>
      </dgm:t>
    </dgm:pt>
    <dgm:pt modelId="{BB4EB231-C8E6-42CC-822B-9D82B977583F}" type="parTrans" cxnId="{106323F4-23B4-445B-B57A-A009CC7677F8}">
      <dgm:prSet/>
      <dgm:spPr>
        <a:ln>
          <a:solidFill>
            <a:schemeClr val="tx1">
              <a:lumMod val="10000"/>
            </a:schemeClr>
          </a:solidFill>
        </a:ln>
      </dgm:spPr>
      <dgm:t>
        <a:bodyPr/>
        <a:lstStyle/>
        <a:p>
          <a:endParaRPr lang="en-US" sz="1100"/>
        </a:p>
      </dgm:t>
    </dgm:pt>
    <dgm:pt modelId="{78F92AA7-986E-43D1-B537-49C4645EE996}" type="sibTrans" cxnId="{106323F4-23B4-445B-B57A-A009CC7677F8}">
      <dgm:prSet/>
      <dgm:spPr/>
      <dgm:t>
        <a:bodyPr/>
        <a:lstStyle/>
        <a:p>
          <a:endParaRPr lang="en-US" sz="1100"/>
        </a:p>
      </dgm:t>
    </dgm:pt>
    <dgm:pt modelId="{4AAE40C6-9754-4ECA-9795-9022A34E6CCA}">
      <dgm:prSet custT="1"/>
      <dgm:spPr/>
      <dgm:t>
        <a:bodyPr/>
        <a:lstStyle/>
        <a:p>
          <a:pPr marR="0" rtl="0" eaLnBrk="1" fontAlgn="base" latinLnBrk="0" hangingPunct="1">
            <a:buClrTx/>
            <a:buSzTx/>
            <a:buFontTx/>
            <a:tabLst/>
          </a:pPr>
          <a:r>
            <a:rPr kumimoji="0" lang="en-US" sz="1400" b="1" i="0" u="none" strike="noStrike" cap="none" normalizeH="0" baseline="0" dirty="0" smtClean="0">
              <a:ln/>
              <a:solidFill>
                <a:schemeClr val="tx1">
                  <a:lumMod val="10000"/>
                </a:schemeClr>
              </a:solidFill>
              <a:effectLst/>
              <a:latin typeface="+mj-lt"/>
              <a:cs typeface="Arial" pitchFamily="34" charset="0"/>
            </a:rPr>
            <a:t>Displays copy of antigen</a:t>
          </a:r>
        </a:p>
      </dgm:t>
    </dgm:pt>
    <dgm:pt modelId="{B849C33A-0584-4784-BC1C-BC7F59E0D714}" type="parTrans" cxnId="{998CDAA5-7267-4826-9FDC-920821F57AAA}">
      <dgm:prSet/>
      <dgm:spPr/>
      <dgm:t>
        <a:bodyPr/>
        <a:lstStyle/>
        <a:p>
          <a:endParaRPr lang="en-US"/>
        </a:p>
      </dgm:t>
    </dgm:pt>
    <dgm:pt modelId="{F5A5A93B-03F3-4756-BCC4-90BABFA2F375}" type="sibTrans" cxnId="{998CDAA5-7267-4826-9FDC-920821F57AAA}">
      <dgm:prSet/>
      <dgm:spPr/>
      <dgm:t>
        <a:bodyPr/>
        <a:lstStyle/>
        <a:p>
          <a:endParaRPr lang="en-US"/>
        </a:p>
      </dgm:t>
    </dgm:pt>
    <dgm:pt modelId="{BFE842E1-260B-4C9A-B590-8D08A2C2BB21}">
      <dgm:prSet custT="1"/>
      <dgm:spPr/>
      <dgm:t>
        <a:bodyPr/>
        <a:lstStyle/>
        <a:p>
          <a:pPr marR="0" rtl="0" eaLnBrk="1" fontAlgn="base" latinLnBrk="0" hangingPunct="1">
            <a:buClrTx/>
            <a:buSzTx/>
            <a:buFontTx/>
            <a:tabLst/>
          </a:pPr>
          <a:r>
            <a:rPr kumimoji="0" lang="en-US" sz="1400" b="1" i="0" u="none" strike="noStrike" cap="none" normalizeH="0" baseline="0" dirty="0" smtClean="0">
              <a:ln/>
              <a:solidFill>
                <a:schemeClr val="tx1">
                  <a:lumMod val="10000"/>
                </a:schemeClr>
              </a:solidFill>
              <a:effectLst/>
              <a:latin typeface="+mj-lt"/>
              <a:cs typeface="Arial" pitchFamily="34" charset="0"/>
            </a:rPr>
            <a:t>Cellular Immunity</a:t>
          </a:r>
        </a:p>
      </dgm:t>
    </dgm:pt>
    <dgm:pt modelId="{3EB6CF3C-6C45-4FC7-9926-798871C977A8}" type="parTrans" cxnId="{79ECEB1F-4D1A-495A-B660-181B4281FE5E}">
      <dgm:prSet/>
      <dgm:spPr/>
      <dgm:t>
        <a:bodyPr/>
        <a:lstStyle/>
        <a:p>
          <a:endParaRPr lang="en-US"/>
        </a:p>
      </dgm:t>
    </dgm:pt>
    <dgm:pt modelId="{81AD5C5B-3FFE-4B23-9800-C0454522A615}" type="sibTrans" cxnId="{79ECEB1F-4D1A-495A-B660-181B4281FE5E}">
      <dgm:prSet/>
      <dgm:spPr/>
      <dgm:t>
        <a:bodyPr/>
        <a:lstStyle/>
        <a:p>
          <a:endParaRPr lang="en-US"/>
        </a:p>
      </dgm:t>
    </dgm:pt>
    <dgm:pt modelId="{F69E9F6C-A60C-4DDC-BC5C-B185200F8460}">
      <dgm:prSet/>
      <dgm:spPr/>
      <dgm:t>
        <a:bodyPr/>
        <a:lstStyle/>
        <a:p>
          <a:pPr marR="0" rtl="0" eaLnBrk="1" fontAlgn="base" latinLnBrk="0" hangingPunct="1">
            <a:buClrTx/>
            <a:buSzTx/>
            <a:buFontTx/>
            <a:tabLst/>
          </a:pPr>
          <a:r>
            <a:rPr kumimoji="0" lang="en-US" b="1" i="0" u="none" strike="noStrike" cap="none" normalizeH="0" baseline="0" dirty="0" smtClean="0">
              <a:ln/>
              <a:solidFill>
                <a:schemeClr val="tx1">
                  <a:lumMod val="10000"/>
                </a:schemeClr>
              </a:solidFill>
              <a:effectLst/>
              <a:latin typeface="+mj-lt"/>
              <a:cs typeface="Arial" pitchFamily="34" charset="0"/>
            </a:rPr>
            <a:t>Antibody Immunity</a:t>
          </a:r>
        </a:p>
      </dgm:t>
    </dgm:pt>
    <dgm:pt modelId="{9D519AA0-4A04-4861-B71F-F98FB15C4D07}" type="parTrans" cxnId="{FD6B8F6D-6C28-48FC-962B-A52C9507B95E}">
      <dgm:prSet/>
      <dgm:spPr/>
      <dgm:t>
        <a:bodyPr/>
        <a:lstStyle/>
        <a:p>
          <a:endParaRPr lang="en-US"/>
        </a:p>
      </dgm:t>
    </dgm:pt>
    <dgm:pt modelId="{92350E9F-08B4-4E77-BB37-61EFC95D46B3}" type="sibTrans" cxnId="{FD6B8F6D-6C28-48FC-962B-A52C9507B95E}">
      <dgm:prSet/>
      <dgm:spPr/>
      <dgm:t>
        <a:bodyPr/>
        <a:lstStyle/>
        <a:p>
          <a:endParaRPr lang="en-US"/>
        </a:p>
      </dgm:t>
    </dgm:pt>
    <dgm:pt modelId="{B74668C1-0A05-451C-887E-1586B3BB732F}" type="pres">
      <dgm:prSet presAssocID="{9A29F124-9211-4FEF-9FF9-5C42F0773F63}" presName="hierChild1" presStyleCnt="0">
        <dgm:presLayoutVars>
          <dgm:orgChart val="1"/>
          <dgm:chPref val="1"/>
          <dgm:dir/>
          <dgm:animOne val="branch"/>
          <dgm:animLvl val="lvl"/>
          <dgm:resizeHandles/>
        </dgm:presLayoutVars>
      </dgm:prSet>
      <dgm:spPr/>
      <dgm:t>
        <a:bodyPr/>
        <a:lstStyle/>
        <a:p>
          <a:endParaRPr lang="en-US"/>
        </a:p>
      </dgm:t>
    </dgm:pt>
    <dgm:pt modelId="{082015F1-AC74-4734-9C4D-076F46904EE0}" type="pres">
      <dgm:prSet presAssocID="{2A702236-5015-490B-BFA0-489DDAC1C971}" presName="hierRoot1" presStyleCnt="0">
        <dgm:presLayoutVars>
          <dgm:hierBranch/>
        </dgm:presLayoutVars>
      </dgm:prSet>
      <dgm:spPr/>
    </dgm:pt>
    <dgm:pt modelId="{B12DF877-49D7-4F3D-86B7-1FD67E861229}" type="pres">
      <dgm:prSet presAssocID="{2A702236-5015-490B-BFA0-489DDAC1C971}" presName="rootComposite1" presStyleCnt="0"/>
      <dgm:spPr/>
    </dgm:pt>
    <dgm:pt modelId="{B1594AA4-0B90-4903-9A8A-AB11C7DE092B}" type="pres">
      <dgm:prSet presAssocID="{2A702236-5015-490B-BFA0-489DDAC1C971}" presName="rootText1" presStyleLbl="node0" presStyleIdx="0" presStyleCnt="4" custScaleX="134162">
        <dgm:presLayoutVars>
          <dgm:chPref val="3"/>
        </dgm:presLayoutVars>
      </dgm:prSet>
      <dgm:spPr/>
      <dgm:t>
        <a:bodyPr/>
        <a:lstStyle/>
        <a:p>
          <a:endParaRPr lang="en-US"/>
        </a:p>
      </dgm:t>
    </dgm:pt>
    <dgm:pt modelId="{8C70EAE8-1EE6-4B03-B6D2-EBB7B6458C1E}" type="pres">
      <dgm:prSet presAssocID="{2A702236-5015-490B-BFA0-489DDAC1C971}" presName="rootConnector1" presStyleLbl="node1" presStyleIdx="0" presStyleCnt="0"/>
      <dgm:spPr/>
      <dgm:t>
        <a:bodyPr/>
        <a:lstStyle/>
        <a:p>
          <a:endParaRPr lang="en-US"/>
        </a:p>
      </dgm:t>
    </dgm:pt>
    <dgm:pt modelId="{E02DE73C-661A-4151-90A7-69CCC2588E86}" type="pres">
      <dgm:prSet presAssocID="{2A702236-5015-490B-BFA0-489DDAC1C971}" presName="hierChild2" presStyleCnt="0"/>
      <dgm:spPr/>
    </dgm:pt>
    <dgm:pt modelId="{72081575-C146-455F-8B02-BAB832AD5699}" type="pres">
      <dgm:prSet presAssocID="{CC5F7E0F-AD48-4B44-904B-B7A79041172F}" presName="Name35" presStyleLbl="parChTrans1D2" presStyleIdx="0" presStyleCnt="1"/>
      <dgm:spPr/>
      <dgm:t>
        <a:bodyPr/>
        <a:lstStyle/>
        <a:p>
          <a:endParaRPr lang="en-US"/>
        </a:p>
      </dgm:t>
    </dgm:pt>
    <dgm:pt modelId="{8EFFCA10-E4C1-4120-AB17-BB35276C636C}" type="pres">
      <dgm:prSet presAssocID="{3AC2679B-2D44-4108-B28E-9DD639F2C698}" presName="hierRoot2" presStyleCnt="0">
        <dgm:presLayoutVars>
          <dgm:hierBranch/>
        </dgm:presLayoutVars>
      </dgm:prSet>
      <dgm:spPr/>
    </dgm:pt>
    <dgm:pt modelId="{B85E1BB6-FE82-41D8-9DD1-32F08AFB976D}" type="pres">
      <dgm:prSet presAssocID="{3AC2679B-2D44-4108-B28E-9DD639F2C698}" presName="rootComposite" presStyleCnt="0"/>
      <dgm:spPr/>
    </dgm:pt>
    <dgm:pt modelId="{6B211868-6DF2-4D7F-BC66-99936CBA7D44}" type="pres">
      <dgm:prSet presAssocID="{3AC2679B-2D44-4108-B28E-9DD639F2C698}" presName="rootText" presStyleLbl="node2" presStyleIdx="0" presStyleCnt="1">
        <dgm:presLayoutVars>
          <dgm:chPref val="3"/>
        </dgm:presLayoutVars>
      </dgm:prSet>
      <dgm:spPr/>
      <dgm:t>
        <a:bodyPr/>
        <a:lstStyle/>
        <a:p>
          <a:endParaRPr lang="en-US"/>
        </a:p>
      </dgm:t>
    </dgm:pt>
    <dgm:pt modelId="{02489F5F-8680-4994-8254-46AB3CCC45FD}" type="pres">
      <dgm:prSet presAssocID="{3AC2679B-2D44-4108-B28E-9DD639F2C698}" presName="rootConnector" presStyleLbl="node2" presStyleIdx="0" presStyleCnt="1"/>
      <dgm:spPr/>
      <dgm:t>
        <a:bodyPr/>
        <a:lstStyle/>
        <a:p>
          <a:endParaRPr lang="en-US"/>
        </a:p>
      </dgm:t>
    </dgm:pt>
    <dgm:pt modelId="{012DF759-D8DE-4399-A1A7-903054BB9E12}" type="pres">
      <dgm:prSet presAssocID="{3AC2679B-2D44-4108-B28E-9DD639F2C698}" presName="hierChild4" presStyleCnt="0"/>
      <dgm:spPr/>
    </dgm:pt>
    <dgm:pt modelId="{5B75A0A6-395D-4990-B1A5-26AFAF65060D}" type="pres">
      <dgm:prSet presAssocID="{D397BD4A-C5BA-4113-8A44-0BA22CBF6205}" presName="Name35" presStyleLbl="parChTrans1D3" presStyleIdx="0" presStyleCnt="1"/>
      <dgm:spPr/>
      <dgm:t>
        <a:bodyPr/>
        <a:lstStyle/>
        <a:p>
          <a:endParaRPr lang="en-US"/>
        </a:p>
      </dgm:t>
    </dgm:pt>
    <dgm:pt modelId="{EE6176BE-D275-4E89-8C82-B11E79C55CEA}" type="pres">
      <dgm:prSet presAssocID="{5FFB4DF9-0582-4646-BBC6-00603A1B7234}" presName="hierRoot2" presStyleCnt="0">
        <dgm:presLayoutVars>
          <dgm:hierBranch/>
        </dgm:presLayoutVars>
      </dgm:prSet>
      <dgm:spPr/>
    </dgm:pt>
    <dgm:pt modelId="{A1F758D2-4342-4464-B0AD-7FD772266A3B}" type="pres">
      <dgm:prSet presAssocID="{5FFB4DF9-0582-4646-BBC6-00603A1B7234}" presName="rootComposite" presStyleCnt="0"/>
      <dgm:spPr/>
    </dgm:pt>
    <dgm:pt modelId="{73604B37-4DD1-4007-A1CC-82D25A91FCFE}" type="pres">
      <dgm:prSet presAssocID="{5FFB4DF9-0582-4646-BBC6-00603A1B7234}" presName="rootText" presStyleLbl="node3" presStyleIdx="0" presStyleCnt="1">
        <dgm:presLayoutVars>
          <dgm:chPref val="3"/>
        </dgm:presLayoutVars>
      </dgm:prSet>
      <dgm:spPr/>
      <dgm:t>
        <a:bodyPr/>
        <a:lstStyle/>
        <a:p>
          <a:endParaRPr lang="en-US"/>
        </a:p>
      </dgm:t>
    </dgm:pt>
    <dgm:pt modelId="{FB76349E-B086-4A2B-A807-5244994D0287}" type="pres">
      <dgm:prSet presAssocID="{5FFB4DF9-0582-4646-BBC6-00603A1B7234}" presName="rootConnector" presStyleLbl="node3" presStyleIdx="0" presStyleCnt="1"/>
      <dgm:spPr/>
      <dgm:t>
        <a:bodyPr/>
        <a:lstStyle/>
        <a:p>
          <a:endParaRPr lang="en-US"/>
        </a:p>
      </dgm:t>
    </dgm:pt>
    <dgm:pt modelId="{5F4A3D86-7D2D-4AFC-AA06-08C8645E6E35}" type="pres">
      <dgm:prSet presAssocID="{5FFB4DF9-0582-4646-BBC6-00603A1B7234}" presName="hierChild4" presStyleCnt="0"/>
      <dgm:spPr/>
    </dgm:pt>
    <dgm:pt modelId="{AC7FE714-0071-4C68-8896-000BFD388E6C}" type="pres">
      <dgm:prSet presAssocID="{F1AD2DD7-93C0-4D7A-AB0D-D3DE6B0C9A02}" presName="Name35" presStyleLbl="parChTrans1D4" presStyleIdx="0" presStyleCnt="8"/>
      <dgm:spPr/>
      <dgm:t>
        <a:bodyPr/>
        <a:lstStyle/>
        <a:p>
          <a:endParaRPr lang="en-US"/>
        </a:p>
      </dgm:t>
    </dgm:pt>
    <dgm:pt modelId="{96A7C238-4E9F-46B8-B9AE-608207D2A569}" type="pres">
      <dgm:prSet presAssocID="{89BA06C7-3E90-4EDE-AE2E-EAD0C51F6682}" presName="hierRoot2" presStyleCnt="0">
        <dgm:presLayoutVars>
          <dgm:hierBranch/>
        </dgm:presLayoutVars>
      </dgm:prSet>
      <dgm:spPr/>
    </dgm:pt>
    <dgm:pt modelId="{E7019E87-1003-4A80-9C8A-375F1608FE6B}" type="pres">
      <dgm:prSet presAssocID="{89BA06C7-3E90-4EDE-AE2E-EAD0C51F6682}" presName="rootComposite" presStyleCnt="0"/>
      <dgm:spPr/>
    </dgm:pt>
    <dgm:pt modelId="{D1A54D63-EE41-45F4-B907-56D80B57BF7E}" type="pres">
      <dgm:prSet presAssocID="{89BA06C7-3E90-4EDE-AE2E-EAD0C51F6682}" presName="rootText" presStyleLbl="node4" presStyleIdx="0" presStyleCnt="8" custScaleX="155484">
        <dgm:presLayoutVars>
          <dgm:chPref val="3"/>
        </dgm:presLayoutVars>
      </dgm:prSet>
      <dgm:spPr/>
      <dgm:t>
        <a:bodyPr/>
        <a:lstStyle/>
        <a:p>
          <a:endParaRPr lang="en-US"/>
        </a:p>
      </dgm:t>
    </dgm:pt>
    <dgm:pt modelId="{C4EE3142-029C-4B05-B79F-8890139350CF}" type="pres">
      <dgm:prSet presAssocID="{89BA06C7-3E90-4EDE-AE2E-EAD0C51F6682}" presName="rootConnector" presStyleLbl="node4" presStyleIdx="0" presStyleCnt="8"/>
      <dgm:spPr/>
      <dgm:t>
        <a:bodyPr/>
        <a:lstStyle/>
        <a:p>
          <a:endParaRPr lang="en-US"/>
        </a:p>
      </dgm:t>
    </dgm:pt>
    <dgm:pt modelId="{706A1972-7261-4718-8B3D-4606A9F51076}" type="pres">
      <dgm:prSet presAssocID="{89BA06C7-3E90-4EDE-AE2E-EAD0C51F6682}" presName="hierChild4" presStyleCnt="0"/>
      <dgm:spPr/>
    </dgm:pt>
    <dgm:pt modelId="{C9193EC2-210A-43B5-B5C7-7CF453DC08BA}" type="pres">
      <dgm:prSet presAssocID="{76A3BD57-6700-4B41-A1C3-E563401AEE94}" presName="Name35" presStyleLbl="parChTrans1D4" presStyleIdx="1" presStyleCnt="8"/>
      <dgm:spPr/>
      <dgm:t>
        <a:bodyPr/>
        <a:lstStyle/>
        <a:p>
          <a:endParaRPr lang="en-US"/>
        </a:p>
      </dgm:t>
    </dgm:pt>
    <dgm:pt modelId="{A5051621-2E88-47F3-9728-74B911710E81}" type="pres">
      <dgm:prSet presAssocID="{398B4348-8500-4CD0-8ACB-5225AF245CE7}" presName="hierRoot2" presStyleCnt="0">
        <dgm:presLayoutVars>
          <dgm:hierBranch val="r"/>
        </dgm:presLayoutVars>
      </dgm:prSet>
      <dgm:spPr/>
    </dgm:pt>
    <dgm:pt modelId="{B76919F3-8595-4E87-BC43-15A1FB9E192E}" type="pres">
      <dgm:prSet presAssocID="{398B4348-8500-4CD0-8ACB-5225AF245CE7}" presName="rootComposite" presStyleCnt="0"/>
      <dgm:spPr/>
    </dgm:pt>
    <dgm:pt modelId="{BDA42A38-E718-415B-887D-7599B93824B7}" type="pres">
      <dgm:prSet presAssocID="{398B4348-8500-4CD0-8ACB-5225AF245CE7}" presName="rootText" presStyleLbl="node4" presStyleIdx="1" presStyleCnt="8" custScaleX="137065" custLinFactNeighborY="17554">
        <dgm:presLayoutVars>
          <dgm:chPref val="3"/>
        </dgm:presLayoutVars>
      </dgm:prSet>
      <dgm:spPr/>
      <dgm:t>
        <a:bodyPr/>
        <a:lstStyle/>
        <a:p>
          <a:endParaRPr lang="en-US"/>
        </a:p>
      </dgm:t>
    </dgm:pt>
    <dgm:pt modelId="{35257127-050C-4B76-8CCD-C60573FDADB2}" type="pres">
      <dgm:prSet presAssocID="{398B4348-8500-4CD0-8ACB-5225AF245CE7}" presName="rootConnector" presStyleLbl="node4" presStyleIdx="1" presStyleCnt="8"/>
      <dgm:spPr/>
      <dgm:t>
        <a:bodyPr/>
        <a:lstStyle/>
        <a:p>
          <a:endParaRPr lang="en-US"/>
        </a:p>
      </dgm:t>
    </dgm:pt>
    <dgm:pt modelId="{5B26407C-776A-42DC-B18D-69CEE4A0E37B}" type="pres">
      <dgm:prSet presAssocID="{398B4348-8500-4CD0-8ACB-5225AF245CE7}" presName="hierChild4" presStyleCnt="0"/>
      <dgm:spPr/>
    </dgm:pt>
    <dgm:pt modelId="{79A27423-EE93-4222-AB13-1C478AAA511F}" type="pres">
      <dgm:prSet presAssocID="{398B4348-8500-4CD0-8ACB-5225AF245CE7}" presName="hierChild5" presStyleCnt="0"/>
      <dgm:spPr/>
    </dgm:pt>
    <dgm:pt modelId="{35C9EE81-2AF3-4FA7-A257-590031AAA420}" type="pres">
      <dgm:prSet presAssocID="{3D0A3276-254A-4625-8793-02683D4B27C9}" presName="Name35" presStyleLbl="parChTrans1D4" presStyleIdx="2" presStyleCnt="8"/>
      <dgm:spPr/>
      <dgm:t>
        <a:bodyPr/>
        <a:lstStyle/>
        <a:p>
          <a:endParaRPr lang="en-US"/>
        </a:p>
      </dgm:t>
    </dgm:pt>
    <dgm:pt modelId="{8A93838F-82A9-4569-A17B-B9AF2845F469}" type="pres">
      <dgm:prSet presAssocID="{B862623D-FF35-4B03-BF9D-49024DB656B4}" presName="hierRoot2" presStyleCnt="0">
        <dgm:presLayoutVars>
          <dgm:hierBranch val="r"/>
        </dgm:presLayoutVars>
      </dgm:prSet>
      <dgm:spPr/>
    </dgm:pt>
    <dgm:pt modelId="{2D0D6799-1E9F-4E67-993F-5E826F2CDD0D}" type="pres">
      <dgm:prSet presAssocID="{B862623D-FF35-4B03-BF9D-49024DB656B4}" presName="rootComposite" presStyleCnt="0"/>
      <dgm:spPr/>
    </dgm:pt>
    <dgm:pt modelId="{08980CAE-C1D3-48A4-96B7-7ACD791171B9}" type="pres">
      <dgm:prSet presAssocID="{B862623D-FF35-4B03-BF9D-49024DB656B4}" presName="rootText" presStyleLbl="node4" presStyleIdx="2" presStyleCnt="8" custLinFactNeighborX="1254" custLinFactNeighborY="15046">
        <dgm:presLayoutVars>
          <dgm:chPref val="3"/>
        </dgm:presLayoutVars>
      </dgm:prSet>
      <dgm:spPr/>
      <dgm:t>
        <a:bodyPr/>
        <a:lstStyle/>
        <a:p>
          <a:endParaRPr lang="en-US"/>
        </a:p>
      </dgm:t>
    </dgm:pt>
    <dgm:pt modelId="{93574203-64E4-403E-859B-67F585FC8396}" type="pres">
      <dgm:prSet presAssocID="{B862623D-FF35-4B03-BF9D-49024DB656B4}" presName="rootConnector" presStyleLbl="node4" presStyleIdx="2" presStyleCnt="8"/>
      <dgm:spPr/>
      <dgm:t>
        <a:bodyPr/>
        <a:lstStyle/>
        <a:p>
          <a:endParaRPr lang="en-US"/>
        </a:p>
      </dgm:t>
    </dgm:pt>
    <dgm:pt modelId="{BA3817F5-EAEC-4681-B3B5-DA17F77E106F}" type="pres">
      <dgm:prSet presAssocID="{B862623D-FF35-4B03-BF9D-49024DB656B4}" presName="hierChild4" presStyleCnt="0"/>
      <dgm:spPr/>
    </dgm:pt>
    <dgm:pt modelId="{1CB80BD1-6E95-47E3-878A-0B4A1659A40B}" type="pres">
      <dgm:prSet presAssocID="{B862623D-FF35-4B03-BF9D-49024DB656B4}" presName="hierChild5" presStyleCnt="0"/>
      <dgm:spPr/>
    </dgm:pt>
    <dgm:pt modelId="{E36EEBD8-BAA3-4C17-8B7A-84E7E1D06003}" type="pres">
      <dgm:prSet presAssocID="{89BA06C7-3E90-4EDE-AE2E-EAD0C51F6682}" presName="hierChild5" presStyleCnt="0"/>
      <dgm:spPr/>
    </dgm:pt>
    <dgm:pt modelId="{694C9DB9-E378-469B-9571-66D8F20C3BCA}" type="pres">
      <dgm:prSet presAssocID="{A75E635B-866F-4B0B-9908-F9E8FF2B0292}" presName="Name35" presStyleLbl="parChTrans1D4" presStyleIdx="3" presStyleCnt="8"/>
      <dgm:spPr/>
      <dgm:t>
        <a:bodyPr/>
        <a:lstStyle/>
        <a:p>
          <a:endParaRPr lang="en-US"/>
        </a:p>
      </dgm:t>
    </dgm:pt>
    <dgm:pt modelId="{4F272D40-D8F0-4F6C-B2A5-09529364A30D}" type="pres">
      <dgm:prSet presAssocID="{DDFE6453-8FFF-4BDE-8F2D-E95A6F8E6970}" presName="hierRoot2" presStyleCnt="0">
        <dgm:presLayoutVars>
          <dgm:hierBranch/>
        </dgm:presLayoutVars>
      </dgm:prSet>
      <dgm:spPr/>
    </dgm:pt>
    <dgm:pt modelId="{EC67BC77-FFB1-46A6-890F-AEB2B2C870B3}" type="pres">
      <dgm:prSet presAssocID="{DDFE6453-8FFF-4BDE-8F2D-E95A6F8E6970}" presName="rootComposite" presStyleCnt="0"/>
      <dgm:spPr/>
    </dgm:pt>
    <dgm:pt modelId="{EA4286A8-3C4F-43DE-A397-FC5491AE5571}" type="pres">
      <dgm:prSet presAssocID="{DDFE6453-8FFF-4BDE-8F2D-E95A6F8E6970}" presName="rootText" presStyleLbl="node4" presStyleIdx="3" presStyleCnt="8" custScaleX="150458">
        <dgm:presLayoutVars>
          <dgm:chPref val="3"/>
        </dgm:presLayoutVars>
      </dgm:prSet>
      <dgm:spPr/>
      <dgm:t>
        <a:bodyPr/>
        <a:lstStyle/>
        <a:p>
          <a:endParaRPr lang="en-US"/>
        </a:p>
      </dgm:t>
    </dgm:pt>
    <dgm:pt modelId="{BDE6BA76-AFAC-4E7D-9E18-4B0CB8F82F77}" type="pres">
      <dgm:prSet presAssocID="{DDFE6453-8FFF-4BDE-8F2D-E95A6F8E6970}" presName="rootConnector" presStyleLbl="node4" presStyleIdx="3" presStyleCnt="8"/>
      <dgm:spPr/>
      <dgm:t>
        <a:bodyPr/>
        <a:lstStyle/>
        <a:p>
          <a:endParaRPr lang="en-US"/>
        </a:p>
      </dgm:t>
    </dgm:pt>
    <dgm:pt modelId="{1D5F852F-EACF-44E6-BF2A-150B816A2872}" type="pres">
      <dgm:prSet presAssocID="{DDFE6453-8FFF-4BDE-8F2D-E95A6F8E6970}" presName="hierChild4" presStyleCnt="0"/>
      <dgm:spPr/>
    </dgm:pt>
    <dgm:pt modelId="{4AD49CC1-B144-46AA-B841-180562D4E255}" type="pres">
      <dgm:prSet presAssocID="{3F5A9D04-0DC6-4141-BE68-C38C2107D13B}" presName="Name35" presStyleLbl="parChTrans1D4" presStyleIdx="4" presStyleCnt="8"/>
      <dgm:spPr/>
      <dgm:t>
        <a:bodyPr/>
        <a:lstStyle/>
        <a:p>
          <a:endParaRPr lang="en-US"/>
        </a:p>
      </dgm:t>
    </dgm:pt>
    <dgm:pt modelId="{093ADFFE-4E35-420A-96B3-2D6BD172D441}" type="pres">
      <dgm:prSet presAssocID="{385AAB5D-0BDD-4FF5-B0CA-C19D0767F610}" presName="hierRoot2" presStyleCnt="0">
        <dgm:presLayoutVars>
          <dgm:hierBranch/>
        </dgm:presLayoutVars>
      </dgm:prSet>
      <dgm:spPr/>
    </dgm:pt>
    <dgm:pt modelId="{7EF03F26-8CD1-426E-80DF-053C4CA9802B}" type="pres">
      <dgm:prSet presAssocID="{385AAB5D-0BDD-4FF5-B0CA-C19D0767F610}" presName="rootComposite" presStyleCnt="0"/>
      <dgm:spPr/>
    </dgm:pt>
    <dgm:pt modelId="{1910C199-A3FA-4874-94CB-8812358F9C1D}" type="pres">
      <dgm:prSet presAssocID="{385AAB5D-0BDD-4FF5-B0CA-C19D0767F610}" presName="rootText" presStyleLbl="node4" presStyleIdx="4" presStyleCnt="8">
        <dgm:presLayoutVars>
          <dgm:chPref val="3"/>
        </dgm:presLayoutVars>
      </dgm:prSet>
      <dgm:spPr/>
      <dgm:t>
        <a:bodyPr/>
        <a:lstStyle/>
        <a:p>
          <a:endParaRPr lang="en-US"/>
        </a:p>
      </dgm:t>
    </dgm:pt>
    <dgm:pt modelId="{B5E658BB-08D6-4456-BF41-5FA41FC9DCDE}" type="pres">
      <dgm:prSet presAssocID="{385AAB5D-0BDD-4FF5-B0CA-C19D0767F610}" presName="rootConnector" presStyleLbl="node4" presStyleIdx="4" presStyleCnt="8"/>
      <dgm:spPr/>
      <dgm:t>
        <a:bodyPr/>
        <a:lstStyle/>
        <a:p>
          <a:endParaRPr lang="en-US"/>
        </a:p>
      </dgm:t>
    </dgm:pt>
    <dgm:pt modelId="{AE635D01-6672-4051-AF84-D86DA0B61AA6}" type="pres">
      <dgm:prSet presAssocID="{385AAB5D-0BDD-4FF5-B0CA-C19D0767F610}" presName="hierChild4" presStyleCnt="0"/>
      <dgm:spPr/>
    </dgm:pt>
    <dgm:pt modelId="{08E56A74-5971-41C7-827A-75301B18678D}" type="pres">
      <dgm:prSet presAssocID="{80EC6FAD-B95C-40D0-98E3-C62CEC0D665F}" presName="Name35" presStyleLbl="parChTrans1D4" presStyleIdx="5" presStyleCnt="8"/>
      <dgm:spPr/>
      <dgm:t>
        <a:bodyPr/>
        <a:lstStyle/>
        <a:p>
          <a:endParaRPr lang="en-US"/>
        </a:p>
      </dgm:t>
    </dgm:pt>
    <dgm:pt modelId="{AED7A96D-8873-49A4-A3D4-EAB39D1CEFEB}" type="pres">
      <dgm:prSet presAssocID="{7025D167-C365-45B5-98E3-CBD912002A86}" presName="hierRoot2" presStyleCnt="0">
        <dgm:presLayoutVars>
          <dgm:hierBranch/>
        </dgm:presLayoutVars>
      </dgm:prSet>
      <dgm:spPr/>
    </dgm:pt>
    <dgm:pt modelId="{B9543420-9B5C-4215-AE38-3DD30B03D9A4}" type="pres">
      <dgm:prSet presAssocID="{7025D167-C365-45B5-98E3-CBD912002A86}" presName="rootComposite" presStyleCnt="0"/>
      <dgm:spPr/>
    </dgm:pt>
    <dgm:pt modelId="{0725F42B-A461-4ADA-9C2D-14297782C9E8}" type="pres">
      <dgm:prSet presAssocID="{7025D167-C365-45B5-98E3-CBD912002A86}" presName="rootText" presStyleLbl="node4" presStyleIdx="5" presStyleCnt="8">
        <dgm:presLayoutVars>
          <dgm:chPref val="3"/>
        </dgm:presLayoutVars>
      </dgm:prSet>
      <dgm:spPr/>
      <dgm:t>
        <a:bodyPr/>
        <a:lstStyle/>
        <a:p>
          <a:endParaRPr lang="en-US"/>
        </a:p>
      </dgm:t>
    </dgm:pt>
    <dgm:pt modelId="{ACF194C4-1047-4178-9DB3-B5417F177BFB}" type="pres">
      <dgm:prSet presAssocID="{7025D167-C365-45B5-98E3-CBD912002A86}" presName="rootConnector" presStyleLbl="node4" presStyleIdx="5" presStyleCnt="8"/>
      <dgm:spPr/>
      <dgm:t>
        <a:bodyPr/>
        <a:lstStyle/>
        <a:p>
          <a:endParaRPr lang="en-US"/>
        </a:p>
      </dgm:t>
    </dgm:pt>
    <dgm:pt modelId="{6A776672-4BC5-435D-BB43-02C1B93E6F54}" type="pres">
      <dgm:prSet presAssocID="{7025D167-C365-45B5-98E3-CBD912002A86}" presName="hierChild4" presStyleCnt="0"/>
      <dgm:spPr/>
    </dgm:pt>
    <dgm:pt modelId="{91F292C0-55DF-4A92-80C3-9E8BC1219EB1}" type="pres">
      <dgm:prSet presAssocID="{485DBEAB-55DD-4518-8A31-FC7F4EA79651}" presName="Name35" presStyleLbl="parChTrans1D4" presStyleIdx="6" presStyleCnt="8"/>
      <dgm:spPr/>
      <dgm:t>
        <a:bodyPr/>
        <a:lstStyle/>
        <a:p>
          <a:endParaRPr lang="en-US"/>
        </a:p>
      </dgm:t>
    </dgm:pt>
    <dgm:pt modelId="{ED1E6656-A769-4C53-8092-A7AA06EDEF2E}" type="pres">
      <dgm:prSet presAssocID="{A7157BA5-71ED-4664-B79D-058F0753148F}" presName="hierRoot2" presStyleCnt="0">
        <dgm:presLayoutVars>
          <dgm:hierBranch val="r"/>
        </dgm:presLayoutVars>
      </dgm:prSet>
      <dgm:spPr/>
    </dgm:pt>
    <dgm:pt modelId="{6C24EE90-F695-44AA-B530-CE12E1BF185B}" type="pres">
      <dgm:prSet presAssocID="{A7157BA5-71ED-4664-B79D-058F0753148F}" presName="rootComposite" presStyleCnt="0"/>
      <dgm:spPr/>
    </dgm:pt>
    <dgm:pt modelId="{1FCB7C95-6B5B-4084-BDB1-9C1874D73D9A}" type="pres">
      <dgm:prSet presAssocID="{A7157BA5-71ED-4664-B79D-058F0753148F}" presName="rootText" presStyleLbl="node4" presStyleIdx="6" presStyleCnt="8">
        <dgm:presLayoutVars>
          <dgm:chPref val="3"/>
        </dgm:presLayoutVars>
      </dgm:prSet>
      <dgm:spPr/>
      <dgm:t>
        <a:bodyPr/>
        <a:lstStyle/>
        <a:p>
          <a:endParaRPr lang="en-US"/>
        </a:p>
      </dgm:t>
    </dgm:pt>
    <dgm:pt modelId="{A9A98779-DA0E-448C-8BB1-AFAE884031B2}" type="pres">
      <dgm:prSet presAssocID="{A7157BA5-71ED-4664-B79D-058F0753148F}" presName="rootConnector" presStyleLbl="node4" presStyleIdx="6" presStyleCnt="8"/>
      <dgm:spPr/>
      <dgm:t>
        <a:bodyPr/>
        <a:lstStyle/>
        <a:p>
          <a:endParaRPr lang="en-US"/>
        </a:p>
      </dgm:t>
    </dgm:pt>
    <dgm:pt modelId="{812CDD0D-4684-4B41-A11D-C951843C1C34}" type="pres">
      <dgm:prSet presAssocID="{A7157BA5-71ED-4664-B79D-058F0753148F}" presName="hierChild4" presStyleCnt="0"/>
      <dgm:spPr/>
    </dgm:pt>
    <dgm:pt modelId="{50E80F6A-BE34-44F0-A638-34A9D3FE5A3E}" type="pres">
      <dgm:prSet presAssocID="{A7157BA5-71ED-4664-B79D-058F0753148F}" presName="hierChild5" presStyleCnt="0"/>
      <dgm:spPr/>
    </dgm:pt>
    <dgm:pt modelId="{282E26F4-48C4-4847-B012-FFD0C6E78500}" type="pres">
      <dgm:prSet presAssocID="{7025D167-C365-45B5-98E3-CBD912002A86}" presName="hierChild5" presStyleCnt="0"/>
      <dgm:spPr/>
    </dgm:pt>
    <dgm:pt modelId="{E14FFE5E-F1B8-4BF5-8B66-8A40340E3E7C}" type="pres">
      <dgm:prSet presAssocID="{385AAB5D-0BDD-4FF5-B0CA-C19D0767F610}" presName="hierChild5" presStyleCnt="0"/>
      <dgm:spPr/>
    </dgm:pt>
    <dgm:pt modelId="{6EE4DDE1-691D-45CF-A963-B7AE628072CA}" type="pres">
      <dgm:prSet presAssocID="{BB4EB231-C8E6-42CC-822B-9D82B977583F}" presName="Name35" presStyleLbl="parChTrans1D4" presStyleIdx="7" presStyleCnt="8"/>
      <dgm:spPr/>
      <dgm:t>
        <a:bodyPr/>
        <a:lstStyle/>
        <a:p>
          <a:endParaRPr lang="en-US"/>
        </a:p>
      </dgm:t>
    </dgm:pt>
    <dgm:pt modelId="{B04D4CE9-4A55-4922-BA19-520986D058CB}" type="pres">
      <dgm:prSet presAssocID="{C8B2A77E-AA67-42B0-9403-E50FCE72BFDB}" presName="hierRoot2" presStyleCnt="0">
        <dgm:presLayoutVars>
          <dgm:hierBranch val="r"/>
        </dgm:presLayoutVars>
      </dgm:prSet>
      <dgm:spPr/>
    </dgm:pt>
    <dgm:pt modelId="{B351B42D-796C-4960-B80F-184F93E6F3A5}" type="pres">
      <dgm:prSet presAssocID="{C8B2A77E-AA67-42B0-9403-E50FCE72BFDB}" presName="rootComposite" presStyleCnt="0"/>
      <dgm:spPr/>
    </dgm:pt>
    <dgm:pt modelId="{E7C28FF5-2281-4D31-9B8A-A67EAC19C2C7}" type="pres">
      <dgm:prSet presAssocID="{C8B2A77E-AA67-42B0-9403-E50FCE72BFDB}" presName="rootText" presStyleLbl="node4" presStyleIdx="7" presStyleCnt="8">
        <dgm:presLayoutVars>
          <dgm:chPref val="3"/>
        </dgm:presLayoutVars>
      </dgm:prSet>
      <dgm:spPr/>
      <dgm:t>
        <a:bodyPr/>
        <a:lstStyle/>
        <a:p>
          <a:endParaRPr lang="en-US"/>
        </a:p>
      </dgm:t>
    </dgm:pt>
    <dgm:pt modelId="{D38E1E2F-EB2E-4755-8522-9346DD123E6F}" type="pres">
      <dgm:prSet presAssocID="{C8B2A77E-AA67-42B0-9403-E50FCE72BFDB}" presName="rootConnector" presStyleLbl="node4" presStyleIdx="7" presStyleCnt="8"/>
      <dgm:spPr/>
      <dgm:t>
        <a:bodyPr/>
        <a:lstStyle/>
        <a:p>
          <a:endParaRPr lang="en-US"/>
        </a:p>
      </dgm:t>
    </dgm:pt>
    <dgm:pt modelId="{E2F38A43-CDE9-4534-96AE-FAE103FEE1C3}" type="pres">
      <dgm:prSet presAssocID="{C8B2A77E-AA67-42B0-9403-E50FCE72BFDB}" presName="hierChild4" presStyleCnt="0"/>
      <dgm:spPr/>
    </dgm:pt>
    <dgm:pt modelId="{A86CFE53-509A-4B4D-9E08-C975D839E84A}" type="pres">
      <dgm:prSet presAssocID="{C8B2A77E-AA67-42B0-9403-E50FCE72BFDB}" presName="hierChild5" presStyleCnt="0"/>
      <dgm:spPr/>
    </dgm:pt>
    <dgm:pt modelId="{DC77BC58-6BB6-4670-B032-DFA2E0D40853}" type="pres">
      <dgm:prSet presAssocID="{DDFE6453-8FFF-4BDE-8F2D-E95A6F8E6970}" presName="hierChild5" presStyleCnt="0"/>
      <dgm:spPr/>
    </dgm:pt>
    <dgm:pt modelId="{26068B0C-BC8E-48CF-9117-4FDF6FD871B8}" type="pres">
      <dgm:prSet presAssocID="{5FFB4DF9-0582-4646-BBC6-00603A1B7234}" presName="hierChild5" presStyleCnt="0"/>
      <dgm:spPr/>
    </dgm:pt>
    <dgm:pt modelId="{BA7E5C6C-1B46-4C69-8EB8-87F889F4E7BF}" type="pres">
      <dgm:prSet presAssocID="{3AC2679B-2D44-4108-B28E-9DD639F2C698}" presName="hierChild5" presStyleCnt="0"/>
      <dgm:spPr/>
    </dgm:pt>
    <dgm:pt modelId="{F35046E1-EF86-46E7-8C1D-7DBD7E467A86}" type="pres">
      <dgm:prSet presAssocID="{2A702236-5015-490B-BFA0-489DDAC1C971}" presName="hierChild3" presStyleCnt="0"/>
      <dgm:spPr/>
    </dgm:pt>
    <dgm:pt modelId="{0262046B-517B-4372-8CB5-28A66016A1C9}" type="pres">
      <dgm:prSet presAssocID="{4AAE40C6-9754-4ECA-9795-9022A34E6CCA}" presName="hierRoot1" presStyleCnt="0">
        <dgm:presLayoutVars>
          <dgm:hierBranch val="init"/>
        </dgm:presLayoutVars>
      </dgm:prSet>
      <dgm:spPr/>
    </dgm:pt>
    <dgm:pt modelId="{89132860-F55A-4A42-B6FD-F2F9DE89DFA4}" type="pres">
      <dgm:prSet presAssocID="{4AAE40C6-9754-4ECA-9795-9022A34E6CCA}" presName="rootComposite1" presStyleCnt="0"/>
      <dgm:spPr/>
    </dgm:pt>
    <dgm:pt modelId="{FAA76270-7075-40CA-B4EB-5B1D52FAEE50}" type="pres">
      <dgm:prSet presAssocID="{4AAE40C6-9754-4ECA-9795-9022A34E6CCA}" presName="rootText1" presStyleLbl="node0" presStyleIdx="1" presStyleCnt="4" custScaleX="173218" custLinFactY="45191" custLinFactNeighborX="55954" custLinFactNeighborY="100000">
        <dgm:presLayoutVars>
          <dgm:chPref val="3"/>
        </dgm:presLayoutVars>
      </dgm:prSet>
      <dgm:spPr/>
      <dgm:t>
        <a:bodyPr/>
        <a:lstStyle/>
        <a:p>
          <a:endParaRPr lang="en-US"/>
        </a:p>
      </dgm:t>
    </dgm:pt>
    <dgm:pt modelId="{4B59DDCA-0884-4A05-A8C4-84F1488C2830}" type="pres">
      <dgm:prSet presAssocID="{4AAE40C6-9754-4ECA-9795-9022A34E6CCA}" presName="rootConnector1" presStyleLbl="node1" presStyleIdx="0" presStyleCnt="0"/>
      <dgm:spPr/>
      <dgm:t>
        <a:bodyPr/>
        <a:lstStyle/>
        <a:p>
          <a:endParaRPr lang="en-US"/>
        </a:p>
      </dgm:t>
    </dgm:pt>
    <dgm:pt modelId="{94627916-35D4-4F3F-AB0E-8EDAA0A3C6B4}" type="pres">
      <dgm:prSet presAssocID="{4AAE40C6-9754-4ECA-9795-9022A34E6CCA}" presName="hierChild2" presStyleCnt="0"/>
      <dgm:spPr/>
    </dgm:pt>
    <dgm:pt modelId="{5D0AB5B8-C89E-481E-ACB9-2EEBEE09F549}" type="pres">
      <dgm:prSet presAssocID="{4AAE40C6-9754-4ECA-9795-9022A34E6CCA}" presName="hierChild3" presStyleCnt="0"/>
      <dgm:spPr/>
    </dgm:pt>
    <dgm:pt modelId="{D81F9403-224C-45D9-BA49-FDA48E6830A3}" type="pres">
      <dgm:prSet presAssocID="{BFE842E1-260B-4C9A-B590-8D08A2C2BB21}" presName="hierRoot1" presStyleCnt="0">
        <dgm:presLayoutVars>
          <dgm:hierBranch val="init"/>
        </dgm:presLayoutVars>
      </dgm:prSet>
      <dgm:spPr/>
    </dgm:pt>
    <dgm:pt modelId="{C980B3A8-8F5D-48AB-AB7F-242B36DF3212}" type="pres">
      <dgm:prSet presAssocID="{BFE842E1-260B-4C9A-B590-8D08A2C2BB21}" presName="rootComposite1" presStyleCnt="0"/>
      <dgm:spPr/>
    </dgm:pt>
    <dgm:pt modelId="{76420979-5310-4CEC-A365-A3E29FEC4053}" type="pres">
      <dgm:prSet presAssocID="{BFE842E1-260B-4C9A-B590-8D08A2C2BB21}" presName="rootText1" presStyleLbl="node0" presStyleIdx="2" presStyleCnt="4" custScaleX="136196" custScaleY="116288" custLinFactX="-242236" custLinFactY="100000" custLinFactNeighborX="-300000" custLinFactNeighborY="119109">
        <dgm:presLayoutVars>
          <dgm:chPref val="3"/>
        </dgm:presLayoutVars>
      </dgm:prSet>
      <dgm:spPr/>
      <dgm:t>
        <a:bodyPr/>
        <a:lstStyle/>
        <a:p>
          <a:endParaRPr lang="en-US"/>
        </a:p>
      </dgm:t>
    </dgm:pt>
    <dgm:pt modelId="{9FF541D9-7B0E-4E07-A2E0-2793142CE29F}" type="pres">
      <dgm:prSet presAssocID="{BFE842E1-260B-4C9A-B590-8D08A2C2BB21}" presName="rootConnector1" presStyleLbl="node1" presStyleIdx="0" presStyleCnt="0"/>
      <dgm:spPr/>
      <dgm:t>
        <a:bodyPr/>
        <a:lstStyle/>
        <a:p>
          <a:endParaRPr lang="en-US"/>
        </a:p>
      </dgm:t>
    </dgm:pt>
    <dgm:pt modelId="{23C80D40-D2E8-4FFD-9851-2742B7AC70CC}" type="pres">
      <dgm:prSet presAssocID="{BFE842E1-260B-4C9A-B590-8D08A2C2BB21}" presName="hierChild2" presStyleCnt="0"/>
      <dgm:spPr/>
    </dgm:pt>
    <dgm:pt modelId="{7F4CAB10-53E5-4F47-B801-36713012F6ED}" type="pres">
      <dgm:prSet presAssocID="{BFE842E1-260B-4C9A-B590-8D08A2C2BB21}" presName="hierChild3" presStyleCnt="0"/>
      <dgm:spPr/>
    </dgm:pt>
    <dgm:pt modelId="{BC8028E1-FFF2-431D-93EF-A1D6C742F644}" type="pres">
      <dgm:prSet presAssocID="{F69E9F6C-A60C-4DDC-BC5C-B185200F8460}" presName="hierRoot1" presStyleCnt="0">
        <dgm:presLayoutVars>
          <dgm:hierBranch val="init"/>
        </dgm:presLayoutVars>
      </dgm:prSet>
      <dgm:spPr/>
    </dgm:pt>
    <dgm:pt modelId="{8CEAF009-0BEC-44C4-B880-3AB6293F8EE6}" type="pres">
      <dgm:prSet presAssocID="{F69E9F6C-A60C-4DDC-BC5C-B185200F8460}" presName="rootComposite1" presStyleCnt="0"/>
      <dgm:spPr/>
    </dgm:pt>
    <dgm:pt modelId="{2A2FEE0B-CD7C-4666-B9AA-20930DAA9ACC}" type="pres">
      <dgm:prSet presAssocID="{F69E9F6C-A60C-4DDC-BC5C-B185200F8460}" presName="rootText1" presStyleLbl="node0" presStyleIdx="3" presStyleCnt="4" custLinFactX="-38783" custLinFactY="188034" custLinFactNeighborX="-100000" custLinFactNeighborY="200000">
        <dgm:presLayoutVars>
          <dgm:chPref val="3"/>
        </dgm:presLayoutVars>
      </dgm:prSet>
      <dgm:spPr/>
      <dgm:t>
        <a:bodyPr/>
        <a:lstStyle/>
        <a:p>
          <a:endParaRPr lang="en-US"/>
        </a:p>
      </dgm:t>
    </dgm:pt>
    <dgm:pt modelId="{19F9DF11-0394-495E-A762-B6880FD4F6FA}" type="pres">
      <dgm:prSet presAssocID="{F69E9F6C-A60C-4DDC-BC5C-B185200F8460}" presName="rootConnector1" presStyleLbl="node1" presStyleIdx="0" presStyleCnt="0"/>
      <dgm:spPr/>
      <dgm:t>
        <a:bodyPr/>
        <a:lstStyle/>
        <a:p>
          <a:endParaRPr lang="en-US"/>
        </a:p>
      </dgm:t>
    </dgm:pt>
    <dgm:pt modelId="{BA81C9B7-954C-4281-838F-F2402B9C7367}" type="pres">
      <dgm:prSet presAssocID="{F69E9F6C-A60C-4DDC-BC5C-B185200F8460}" presName="hierChild2" presStyleCnt="0"/>
      <dgm:spPr/>
    </dgm:pt>
    <dgm:pt modelId="{0AF5C975-8F88-43F9-8295-098226923281}" type="pres">
      <dgm:prSet presAssocID="{F69E9F6C-A60C-4DDC-BC5C-B185200F8460}" presName="hierChild3" presStyleCnt="0"/>
      <dgm:spPr/>
    </dgm:pt>
  </dgm:ptLst>
  <dgm:cxnLst>
    <dgm:cxn modelId="{E4C97630-6C44-44A8-867F-5F7F1B8D2079}" srcId="{5FFB4DF9-0582-4646-BBC6-00603A1B7234}" destId="{DDFE6453-8FFF-4BDE-8F2D-E95A6F8E6970}" srcOrd="1" destOrd="0" parTransId="{A75E635B-866F-4B0B-9908-F9E8FF2B0292}" sibTransId="{0DBF47B3-612C-44C7-8980-38773F753161}"/>
    <dgm:cxn modelId="{998CDAA5-7267-4826-9FDC-920821F57AAA}" srcId="{9A29F124-9211-4FEF-9FF9-5C42F0773F63}" destId="{4AAE40C6-9754-4ECA-9795-9022A34E6CCA}" srcOrd="1" destOrd="0" parTransId="{B849C33A-0584-4784-BC1C-BC7F59E0D714}" sibTransId="{F5A5A93B-03F3-4756-BCC4-90BABFA2F375}"/>
    <dgm:cxn modelId="{BE0B1A69-A87B-4962-8B22-C3E1323B002A}" type="presOf" srcId="{A7157BA5-71ED-4664-B79D-058F0753148F}" destId="{A9A98779-DA0E-448C-8BB1-AFAE884031B2}" srcOrd="1" destOrd="0" presId="urn:microsoft.com/office/officeart/2005/8/layout/orgChart1"/>
    <dgm:cxn modelId="{D0222E66-D78B-4BF8-94A4-E0CBE44178A3}" type="presOf" srcId="{76A3BD57-6700-4B41-A1C3-E563401AEE94}" destId="{C9193EC2-210A-43B5-B5C7-7CF453DC08BA}" srcOrd="0" destOrd="0" presId="urn:microsoft.com/office/officeart/2005/8/layout/orgChart1"/>
    <dgm:cxn modelId="{83B9BE6E-8E9C-4F76-8FA7-31D675937688}" type="presOf" srcId="{7025D167-C365-45B5-98E3-CBD912002A86}" destId="{ACF194C4-1047-4178-9DB3-B5417F177BFB}" srcOrd="1" destOrd="0" presId="urn:microsoft.com/office/officeart/2005/8/layout/orgChart1"/>
    <dgm:cxn modelId="{35F2F6AD-763E-4104-AE7C-FD528CFC7AF0}" type="presOf" srcId="{89BA06C7-3E90-4EDE-AE2E-EAD0C51F6682}" destId="{D1A54D63-EE41-45F4-B907-56D80B57BF7E}" srcOrd="0" destOrd="0" presId="urn:microsoft.com/office/officeart/2005/8/layout/orgChart1"/>
    <dgm:cxn modelId="{ADE06F50-1E92-42AA-9815-0D0BAD830DAC}" type="presOf" srcId="{A7157BA5-71ED-4664-B79D-058F0753148F}" destId="{1FCB7C95-6B5B-4084-BDB1-9C1874D73D9A}" srcOrd="0" destOrd="0" presId="urn:microsoft.com/office/officeart/2005/8/layout/orgChart1"/>
    <dgm:cxn modelId="{9F48AF46-2127-4E84-A4ED-16A2D94A2992}" type="presOf" srcId="{BFE842E1-260B-4C9A-B590-8D08A2C2BB21}" destId="{9FF541D9-7B0E-4E07-A2E0-2793142CE29F}" srcOrd="1" destOrd="0" presId="urn:microsoft.com/office/officeart/2005/8/layout/orgChart1"/>
    <dgm:cxn modelId="{F2FB5D9D-AB5B-4854-BEBB-DA1DA424090A}" srcId="{385AAB5D-0BDD-4FF5-B0CA-C19D0767F610}" destId="{7025D167-C365-45B5-98E3-CBD912002A86}" srcOrd="0" destOrd="0" parTransId="{80EC6FAD-B95C-40D0-98E3-C62CEC0D665F}" sibTransId="{85924FD4-29BD-44EB-8CD3-22BA08BC7F75}"/>
    <dgm:cxn modelId="{106323F4-23B4-445B-B57A-A009CC7677F8}" srcId="{DDFE6453-8FFF-4BDE-8F2D-E95A6F8E6970}" destId="{C8B2A77E-AA67-42B0-9403-E50FCE72BFDB}" srcOrd="1" destOrd="0" parTransId="{BB4EB231-C8E6-42CC-822B-9D82B977583F}" sibTransId="{78F92AA7-986E-43D1-B537-49C4645EE996}"/>
    <dgm:cxn modelId="{B21994EB-FC98-4EC2-BD0F-6E89802BE9F6}" type="presOf" srcId="{3AC2679B-2D44-4108-B28E-9DD639F2C698}" destId="{02489F5F-8680-4994-8254-46AB3CCC45FD}" srcOrd="1" destOrd="0" presId="urn:microsoft.com/office/officeart/2005/8/layout/orgChart1"/>
    <dgm:cxn modelId="{C1C57FCF-0D0A-478C-B7FE-1CD7C3751293}" type="presOf" srcId="{F69E9F6C-A60C-4DDC-BC5C-B185200F8460}" destId="{19F9DF11-0394-495E-A762-B6880FD4F6FA}" srcOrd="1" destOrd="0" presId="urn:microsoft.com/office/officeart/2005/8/layout/orgChart1"/>
    <dgm:cxn modelId="{122355D5-B2D0-4F43-BBB3-10379661DE09}" type="presOf" srcId="{4AAE40C6-9754-4ECA-9795-9022A34E6CCA}" destId="{FAA76270-7075-40CA-B4EB-5B1D52FAEE50}" srcOrd="0" destOrd="0" presId="urn:microsoft.com/office/officeart/2005/8/layout/orgChart1"/>
    <dgm:cxn modelId="{6E40DE13-FACE-42A1-89EF-CE6FB10A862B}" type="presOf" srcId="{5FFB4DF9-0582-4646-BBC6-00603A1B7234}" destId="{73604B37-4DD1-4007-A1CC-82D25A91FCFE}" srcOrd="0" destOrd="0" presId="urn:microsoft.com/office/officeart/2005/8/layout/orgChart1"/>
    <dgm:cxn modelId="{EA88C00F-1209-4C8C-8941-13DD69D06146}" srcId="{89BA06C7-3E90-4EDE-AE2E-EAD0C51F6682}" destId="{398B4348-8500-4CD0-8ACB-5225AF245CE7}" srcOrd="0" destOrd="0" parTransId="{76A3BD57-6700-4B41-A1C3-E563401AEE94}" sibTransId="{B851FCF4-1FFD-4617-A5A0-912FCE9F1B92}"/>
    <dgm:cxn modelId="{213BAF3D-9C96-4E74-A3EA-5D19964EE4E3}" type="presOf" srcId="{F69E9F6C-A60C-4DDC-BC5C-B185200F8460}" destId="{2A2FEE0B-CD7C-4666-B9AA-20930DAA9ACC}" srcOrd="0" destOrd="0" presId="urn:microsoft.com/office/officeart/2005/8/layout/orgChart1"/>
    <dgm:cxn modelId="{24157265-EA99-4071-9B39-8C93C296F21E}" type="presOf" srcId="{BB4EB231-C8E6-42CC-822B-9D82B977583F}" destId="{6EE4DDE1-691D-45CF-A963-B7AE628072CA}" srcOrd="0" destOrd="0" presId="urn:microsoft.com/office/officeart/2005/8/layout/orgChart1"/>
    <dgm:cxn modelId="{8CBC758C-64FE-4F0D-982E-BEC9E1B5FB64}" type="presOf" srcId="{2A702236-5015-490B-BFA0-489DDAC1C971}" destId="{B1594AA4-0B90-4903-9A8A-AB11C7DE092B}" srcOrd="0" destOrd="0" presId="urn:microsoft.com/office/officeart/2005/8/layout/orgChart1"/>
    <dgm:cxn modelId="{9D70FFA9-7C0B-4AF6-A328-3180613C8F56}" type="presOf" srcId="{89BA06C7-3E90-4EDE-AE2E-EAD0C51F6682}" destId="{C4EE3142-029C-4B05-B79F-8890139350CF}" srcOrd="1" destOrd="0" presId="urn:microsoft.com/office/officeart/2005/8/layout/orgChart1"/>
    <dgm:cxn modelId="{36103984-4D71-4B2F-A985-87DFE5E92CE3}" type="presOf" srcId="{2A702236-5015-490B-BFA0-489DDAC1C971}" destId="{8C70EAE8-1EE6-4B03-B6D2-EBB7B6458C1E}" srcOrd="1" destOrd="0" presId="urn:microsoft.com/office/officeart/2005/8/layout/orgChart1"/>
    <dgm:cxn modelId="{2CCEEAF2-C1AE-4122-82F5-828D0A8EB3B7}" type="presOf" srcId="{C8B2A77E-AA67-42B0-9403-E50FCE72BFDB}" destId="{E7C28FF5-2281-4D31-9B8A-A67EAC19C2C7}" srcOrd="0" destOrd="0" presId="urn:microsoft.com/office/officeart/2005/8/layout/orgChart1"/>
    <dgm:cxn modelId="{7D99F5D0-A88B-4D74-B014-C06D1A0ADDA3}" srcId="{7025D167-C365-45B5-98E3-CBD912002A86}" destId="{A7157BA5-71ED-4664-B79D-058F0753148F}" srcOrd="0" destOrd="0" parTransId="{485DBEAB-55DD-4518-8A31-FC7F4EA79651}" sibTransId="{C2633423-4262-4798-B018-5F3EFC8E6B18}"/>
    <dgm:cxn modelId="{267CAACE-DC0C-492C-8D50-A861034DF95E}" type="presOf" srcId="{B862623D-FF35-4B03-BF9D-49024DB656B4}" destId="{93574203-64E4-403E-859B-67F585FC8396}" srcOrd="1" destOrd="0" presId="urn:microsoft.com/office/officeart/2005/8/layout/orgChart1"/>
    <dgm:cxn modelId="{1A50481D-023F-4802-969C-E74C604369D7}" srcId="{2A702236-5015-490B-BFA0-489DDAC1C971}" destId="{3AC2679B-2D44-4108-B28E-9DD639F2C698}" srcOrd="0" destOrd="0" parTransId="{CC5F7E0F-AD48-4B44-904B-B7A79041172F}" sibTransId="{9AFE9DC3-5B26-4A7D-94DA-7365A7BA2124}"/>
    <dgm:cxn modelId="{74DA3A94-660D-45EF-9B44-27C70E16BCF3}" type="presOf" srcId="{5FFB4DF9-0582-4646-BBC6-00603A1B7234}" destId="{FB76349E-B086-4A2B-A807-5244994D0287}" srcOrd="1" destOrd="0" presId="urn:microsoft.com/office/officeart/2005/8/layout/orgChart1"/>
    <dgm:cxn modelId="{CE11C25B-8314-40E9-BA84-304C1EF3A909}" srcId="{89BA06C7-3E90-4EDE-AE2E-EAD0C51F6682}" destId="{B862623D-FF35-4B03-BF9D-49024DB656B4}" srcOrd="1" destOrd="0" parTransId="{3D0A3276-254A-4625-8793-02683D4B27C9}" sibTransId="{FBAC6822-9673-4305-A3EA-2A19C3A8BF39}"/>
    <dgm:cxn modelId="{9640E994-7346-4375-9958-3949A05E5298}" type="presOf" srcId="{7025D167-C365-45B5-98E3-CBD912002A86}" destId="{0725F42B-A461-4ADA-9C2D-14297782C9E8}" srcOrd="0" destOrd="0" presId="urn:microsoft.com/office/officeart/2005/8/layout/orgChart1"/>
    <dgm:cxn modelId="{F6E85041-38FB-4B48-BFEB-4C9B9318C30F}" type="presOf" srcId="{BFE842E1-260B-4C9A-B590-8D08A2C2BB21}" destId="{76420979-5310-4CEC-A365-A3E29FEC4053}" srcOrd="0" destOrd="0" presId="urn:microsoft.com/office/officeart/2005/8/layout/orgChart1"/>
    <dgm:cxn modelId="{E541A404-AD33-46D5-83B4-00EBA2DE1FB1}" type="presOf" srcId="{4AAE40C6-9754-4ECA-9795-9022A34E6CCA}" destId="{4B59DDCA-0884-4A05-A8C4-84F1488C2830}" srcOrd="1" destOrd="0" presId="urn:microsoft.com/office/officeart/2005/8/layout/orgChart1"/>
    <dgm:cxn modelId="{D224F65E-B480-4C54-A0CD-82ACA4B05A06}" type="presOf" srcId="{DDFE6453-8FFF-4BDE-8F2D-E95A6F8E6970}" destId="{BDE6BA76-AFAC-4E7D-9E18-4B0CB8F82F77}" srcOrd="1" destOrd="0" presId="urn:microsoft.com/office/officeart/2005/8/layout/orgChart1"/>
    <dgm:cxn modelId="{609EA0A8-500D-4E01-B905-F6AD9A05E716}" type="presOf" srcId="{B862623D-FF35-4B03-BF9D-49024DB656B4}" destId="{08980CAE-C1D3-48A4-96B7-7ACD791171B9}" srcOrd="0" destOrd="0" presId="urn:microsoft.com/office/officeart/2005/8/layout/orgChart1"/>
    <dgm:cxn modelId="{32D6D10A-2F0B-4EC5-85F6-C74B41579B66}" srcId="{DDFE6453-8FFF-4BDE-8F2D-E95A6F8E6970}" destId="{385AAB5D-0BDD-4FF5-B0CA-C19D0767F610}" srcOrd="0" destOrd="0" parTransId="{3F5A9D04-0DC6-4141-BE68-C38C2107D13B}" sibTransId="{1B45434A-E41F-4B7E-ABFA-BD3C9B8F19E8}"/>
    <dgm:cxn modelId="{4ACA4847-AE7F-43BA-9C5E-40CC23331A72}" type="presOf" srcId="{3F5A9D04-0DC6-4141-BE68-C38C2107D13B}" destId="{4AD49CC1-B144-46AA-B841-180562D4E255}" srcOrd="0" destOrd="0" presId="urn:microsoft.com/office/officeart/2005/8/layout/orgChart1"/>
    <dgm:cxn modelId="{E00BDC40-434D-486D-B465-DF497F36D81F}" srcId="{5FFB4DF9-0582-4646-BBC6-00603A1B7234}" destId="{89BA06C7-3E90-4EDE-AE2E-EAD0C51F6682}" srcOrd="0" destOrd="0" parTransId="{F1AD2DD7-93C0-4D7A-AB0D-D3DE6B0C9A02}" sibTransId="{FEA564C2-4FCD-4C09-B587-E001E9ABB28F}"/>
    <dgm:cxn modelId="{5410FFEB-5A3E-49B9-BEA6-2D55EC11D6B6}" type="presOf" srcId="{398B4348-8500-4CD0-8ACB-5225AF245CE7}" destId="{35257127-050C-4B76-8CCD-C60573FDADB2}" srcOrd="1" destOrd="0" presId="urn:microsoft.com/office/officeart/2005/8/layout/orgChart1"/>
    <dgm:cxn modelId="{1714B231-45B5-4518-8F72-7250A23A5368}" type="presOf" srcId="{D397BD4A-C5BA-4113-8A44-0BA22CBF6205}" destId="{5B75A0A6-395D-4990-B1A5-26AFAF65060D}" srcOrd="0" destOrd="0" presId="urn:microsoft.com/office/officeart/2005/8/layout/orgChart1"/>
    <dgm:cxn modelId="{FD6B8F6D-6C28-48FC-962B-A52C9507B95E}" srcId="{9A29F124-9211-4FEF-9FF9-5C42F0773F63}" destId="{F69E9F6C-A60C-4DDC-BC5C-B185200F8460}" srcOrd="3" destOrd="0" parTransId="{9D519AA0-4A04-4861-B71F-F98FB15C4D07}" sibTransId="{92350E9F-08B4-4E77-BB37-61EFC95D46B3}"/>
    <dgm:cxn modelId="{D5F53263-9DF2-4780-B353-2791590A89FD}" type="presOf" srcId="{485DBEAB-55DD-4518-8A31-FC7F4EA79651}" destId="{91F292C0-55DF-4A92-80C3-9E8BC1219EB1}" srcOrd="0" destOrd="0" presId="urn:microsoft.com/office/officeart/2005/8/layout/orgChart1"/>
    <dgm:cxn modelId="{CE78D5BB-F766-4476-8170-6C601B4506B7}" type="presOf" srcId="{80EC6FAD-B95C-40D0-98E3-C62CEC0D665F}" destId="{08E56A74-5971-41C7-827A-75301B18678D}" srcOrd="0" destOrd="0" presId="urn:microsoft.com/office/officeart/2005/8/layout/orgChart1"/>
    <dgm:cxn modelId="{553D07CB-6AC0-4991-BF62-3FE88E88F7AB}" type="presOf" srcId="{385AAB5D-0BDD-4FF5-B0CA-C19D0767F610}" destId="{B5E658BB-08D6-4456-BF41-5FA41FC9DCDE}" srcOrd="1" destOrd="0" presId="urn:microsoft.com/office/officeart/2005/8/layout/orgChart1"/>
    <dgm:cxn modelId="{68F4806B-140F-44E2-8E4F-120EFD53A436}" type="presOf" srcId="{3AC2679B-2D44-4108-B28E-9DD639F2C698}" destId="{6B211868-6DF2-4D7F-BC66-99936CBA7D44}" srcOrd="0" destOrd="0" presId="urn:microsoft.com/office/officeart/2005/8/layout/orgChart1"/>
    <dgm:cxn modelId="{87A9EF85-03F3-4F7D-B22B-28ADE8847C52}" srcId="{9A29F124-9211-4FEF-9FF9-5C42F0773F63}" destId="{2A702236-5015-490B-BFA0-489DDAC1C971}" srcOrd="0" destOrd="0" parTransId="{85749922-8751-4CEF-BB70-31735AEE8240}" sibTransId="{5ABE0319-AEC2-40D2-BDBA-B275BC87093D}"/>
    <dgm:cxn modelId="{6409CC66-3CB8-4D77-A990-09E7175068FF}" srcId="{3AC2679B-2D44-4108-B28E-9DD639F2C698}" destId="{5FFB4DF9-0582-4646-BBC6-00603A1B7234}" srcOrd="0" destOrd="0" parTransId="{D397BD4A-C5BA-4113-8A44-0BA22CBF6205}" sibTransId="{77AA1514-F965-49C9-9694-64EC2219D17D}"/>
    <dgm:cxn modelId="{79ECEB1F-4D1A-495A-B660-181B4281FE5E}" srcId="{9A29F124-9211-4FEF-9FF9-5C42F0773F63}" destId="{BFE842E1-260B-4C9A-B590-8D08A2C2BB21}" srcOrd="2" destOrd="0" parTransId="{3EB6CF3C-6C45-4FC7-9926-798871C977A8}" sibTransId="{81AD5C5B-3FFE-4B23-9800-C0454522A615}"/>
    <dgm:cxn modelId="{31EAB326-4E5F-4B63-8E03-37B491E812D7}" type="presOf" srcId="{F1AD2DD7-93C0-4D7A-AB0D-D3DE6B0C9A02}" destId="{AC7FE714-0071-4C68-8896-000BFD388E6C}" srcOrd="0" destOrd="0" presId="urn:microsoft.com/office/officeart/2005/8/layout/orgChart1"/>
    <dgm:cxn modelId="{73225063-1839-4FB9-9C73-3F46DFBF6B57}" type="presOf" srcId="{C8B2A77E-AA67-42B0-9403-E50FCE72BFDB}" destId="{D38E1E2F-EB2E-4755-8522-9346DD123E6F}" srcOrd="1" destOrd="0" presId="urn:microsoft.com/office/officeart/2005/8/layout/orgChart1"/>
    <dgm:cxn modelId="{64757BE9-CE0D-43AD-A575-825C4C48AEB1}" type="presOf" srcId="{A75E635B-866F-4B0B-9908-F9E8FF2B0292}" destId="{694C9DB9-E378-469B-9571-66D8F20C3BCA}" srcOrd="0" destOrd="0" presId="urn:microsoft.com/office/officeart/2005/8/layout/orgChart1"/>
    <dgm:cxn modelId="{A6F9FC47-65AE-4472-9B7E-AB96C0735E9D}" type="presOf" srcId="{3D0A3276-254A-4625-8793-02683D4B27C9}" destId="{35C9EE81-2AF3-4FA7-A257-590031AAA420}" srcOrd="0" destOrd="0" presId="urn:microsoft.com/office/officeart/2005/8/layout/orgChart1"/>
    <dgm:cxn modelId="{5AA96F64-635F-44DA-94B8-D6F7E1BE2310}" type="presOf" srcId="{398B4348-8500-4CD0-8ACB-5225AF245CE7}" destId="{BDA42A38-E718-415B-887D-7599B93824B7}" srcOrd="0" destOrd="0" presId="urn:microsoft.com/office/officeart/2005/8/layout/orgChart1"/>
    <dgm:cxn modelId="{068C4CF0-7FF4-42A1-BD04-768035F86D40}" type="presOf" srcId="{DDFE6453-8FFF-4BDE-8F2D-E95A6F8E6970}" destId="{EA4286A8-3C4F-43DE-A397-FC5491AE5571}" srcOrd="0" destOrd="0" presId="urn:microsoft.com/office/officeart/2005/8/layout/orgChart1"/>
    <dgm:cxn modelId="{B759E658-E4A9-49A6-81AD-33E5B2405DE6}" type="presOf" srcId="{385AAB5D-0BDD-4FF5-B0CA-C19D0767F610}" destId="{1910C199-A3FA-4874-94CB-8812358F9C1D}" srcOrd="0" destOrd="0" presId="urn:microsoft.com/office/officeart/2005/8/layout/orgChart1"/>
    <dgm:cxn modelId="{7EAF09B9-2907-445D-B527-0BE8AC89B888}" type="presOf" srcId="{9A29F124-9211-4FEF-9FF9-5C42F0773F63}" destId="{B74668C1-0A05-451C-887E-1586B3BB732F}" srcOrd="0" destOrd="0" presId="urn:microsoft.com/office/officeart/2005/8/layout/orgChart1"/>
    <dgm:cxn modelId="{6223BE01-6259-438C-9558-A8EC7EB89E01}" type="presOf" srcId="{CC5F7E0F-AD48-4B44-904B-B7A79041172F}" destId="{72081575-C146-455F-8B02-BAB832AD5699}" srcOrd="0" destOrd="0" presId="urn:microsoft.com/office/officeart/2005/8/layout/orgChart1"/>
    <dgm:cxn modelId="{5929B2DF-DB0F-44CB-98D3-0B801EEFB419}" type="presParOf" srcId="{B74668C1-0A05-451C-887E-1586B3BB732F}" destId="{082015F1-AC74-4734-9C4D-076F46904EE0}" srcOrd="0" destOrd="0" presId="urn:microsoft.com/office/officeart/2005/8/layout/orgChart1"/>
    <dgm:cxn modelId="{5AC1C8BD-0A55-4F6A-B2AE-528341A34E57}" type="presParOf" srcId="{082015F1-AC74-4734-9C4D-076F46904EE0}" destId="{B12DF877-49D7-4F3D-86B7-1FD67E861229}" srcOrd="0" destOrd="0" presId="urn:microsoft.com/office/officeart/2005/8/layout/orgChart1"/>
    <dgm:cxn modelId="{2A2C7809-1A7A-4D7C-9A39-4649DD7A0BFD}" type="presParOf" srcId="{B12DF877-49D7-4F3D-86B7-1FD67E861229}" destId="{B1594AA4-0B90-4903-9A8A-AB11C7DE092B}" srcOrd="0" destOrd="0" presId="urn:microsoft.com/office/officeart/2005/8/layout/orgChart1"/>
    <dgm:cxn modelId="{B87F887E-E7B8-40F8-804D-1CD18CFF68AA}" type="presParOf" srcId="{B12DF877-49D7-4F3D-86B7-1FD67E861229}" destId="{8C70EAE8-1EE6-4B03-B6D2-EBB7B6458C1E}" srcOrd="1" destOrd="0" presId="urn:microsoft.com/office/officeart/2005/8/layout/orgChart1"/>
    <dgm:cxn modelId="{9633FCDE-76DC-4A6E-A63C-78DF921D2F09}" type="presParOf" srcId="{082015F1-AC74-4734-9C4D-076F46904EE0}" destId="{E02DE73C-661A-4151-90A7-69CCC2588E86}" srcOrd="1" destOrd="0" presId="urn:microsoft.com/office/officeart/2005/8/layout/orgChart1"/>
    <dgm:cxn modelId="{6CA2A203-1338-4C98-9ACB-AFB86B329FFA}" type="presParOf" srcId="{E02DE73C-661A-4151-90A7-69CCC2588E86}" destId="{72081575-C146-455F-8B02-BAB832AD5699}" srcOrd="0" destOrd="0" presId="urn:microsoft.com/office/officeart/2005/8/layout/orgChart1"/>
    <dgm:cxn modelId="{D643A021-BE69-472E-A18F-D1706BA741D8}" type="presParOf" srcId="{E02DE73C-661A-4151-90A7-69CCC2588E86}" destId="{8EFFCA10-E4C1-4120-AB17-BB35276C636C}" srcOrd="1" destOrd="0" presId="urn:microsoft.com/office/officeart/2005/8/layout/orgChart1"/>
    <dgm:cxn modelId="{01785706-50DF-450F-A0C0-EC94FCD19CD9}" type="presParOf" srcId="{8EFFCA10-E4C1-4120-AB17-BB35276C636C}" destId="{B85E1BB6-FE82-41D8-9DD1-32F08AFB976D}" srcOrd="0" destOrd="0" presId="urn:microsoft.com/office/officeart/2005/8/layout/orgChart1"/>
    <dgm:cxn modelId="{4C9BF4C8-9747-4CFD-890E-396AFE230521}" type="presParOf" srcId="{B85E1BB6-FE82-41D8-9DD1-32F08AFB976D}" destId="{6B211868-6DF2-4D7F-BC66-99936CBA7D44}" srcOrd="0" destOrd="0" presId="urn:microsoft.com/office/officeart/2005/8/layout/orgChart1"/>
    <dgm:cxn modelId="{FDE3B832-B6B7-4886-A367-A6D6E48D5331}" type="presParOf" srcId="{B85E1BB6-FE82-41D8-9DD1-32F08AFB976D}" destId="{02489F5F-8680-4994-8254-46AB3CCC45FD}" srcOrd="1" destOrd="0" presId="urn:microsoft.com/office/officeart/2005/8/layout/orgChart1"/>
    <dgm:cxn modelId="{11C583E8-1086-41F7-8128-F63D1DC2BB17}" type="presParOf" srcId="{8EFFCA10-E4C1-4120-AB17-BB35276C636C}" destId="{012DF759-D8DE-4399-A1A7-903054BB9E12}" srcOrd="1" destOrd="0" presId="urn:microsoft.com/office/officeart/2005/8/layout/orgChart1"/>
    <dgm:cxn modelId="{D5391FA6-4D19-45B6-A4A9-A8987FB9CE15}" type="presParOf" srcId="{012DF759-D8DE-4399-A1A7-903054BB9E12}" destId="{5B75A0A6-395D-4990-B1A5-26AFAF65060D}" srcOrd="0" destOrd="0" presId="urn:microsoft.com/office/officeart/2005/8/layout/orgChart1"/>
    <dgm:cxn modelId="{D77BBC1A-9900-40EE-AB1C-FEB26AC0E5BB}" type="presParOf" srcId="{012DF759-D8DE-4399-A1A7-903054BB9E12}" destId="{EE6176BE-D275-4E89-8C82-B11E79C55CEA}" srcOrd="1" destOrd="0" presId="urn:microsoft.com/office/officeart/2005/8/layout/orgChart1"/>
    <dgm:cxn modelId="{E1AAE5E8-72C2-4B28-9BE5-AE76AC3BE40F}" type="presParOf" srcId="{EE6176BE-D275-4E89-8C82-B11E79C55CEA}" destId="{A1F758D2-4342-4464-B0AD-7FD772266A3B}" srcOrd="0" destOrd="0" presId="urn:microsoft.com/office/officeart/2005/8/layout/orgChart1"/>
    <dgm:cxn modelId="{320A2179-BC50-47E7-92F2-72BF20990F79}" type="presParOf" srcId="{A1F758D2-4342-4464-B0AD-7FD772266A3B}" destId="{73604B37-4DD1-4007-A1CC-82D25A91FCFE}" srcOrd="0" destOrd="0" presId="urn:microsoft.com/office/officeart/2005/8/layout/orgChart1"/>
    <dgm:cxn modelId="{1FA71D37-C930-4439-84F2-47AE4925A578}" type="presParOf" srcId="{A1F758D2-4342-4464-B0AD-7FD772266A3B}" destId="{FB76349E-B086-4A2B-A807-5244994D0287}" srcOrd="1" destOrd="0" presId="urn:microsoft.com/office/officeart/2005/8/layout/orgChart1"/>
    <dgm:cxn modelId="{F906A2C5-15DD-40F6-8AEF-B70C76D99194}" type="presParOf" srcId="{EE6176BE-D275-4E89-8C82-B11E79C55CEA}" destId="{5F4A3D86-7D2D-4AFC-AA06-08C8645E6E35}" srcOrd="1" destOrd="0" presId="urn:microsoft.com/office/officeart/2005/8/layout/orgChart1"/>
    <dgm:cxn modelId="{7E61A8E7-4ABA-4709-94FE-337BD1A9B344}" type="presParOf" srcId="{5F4A3D86-7D2D-4AFC-AA06-08C8645E6E35}" destId="{AC7FE714-0071-4C68-8896-000BFD388E6C}" srcOrd="0" destOrd="0" presId="urn:microsoft.com/office/officeart/2005/8/layout/orgChart1"/>
    <dgm:cxn modelId="{B94BCC65-7824-423E-B127-F8E4C9AB1C19}" type="presParOf" srcId="{5F4A3D86-7D2D-4AFC-AA06-08C8645E6E35}" destId="{96A7C238-4E9F-46B8-B9AE-608207D2A569}" srcOrd="1" destOrd="0" presId="urn:microsoft.com/office/officeart/2005/8/layout/orgChart1"/>
    <dgm:cxn modelId="{AAA822FF-7EFE-431B-8931-02F911B6DA3E}" type="presParOf" srcId="{96A7C238-4E9F-46B8-B9AE-608207D2A569}" destId="{E7019E87-1003-4A80-9C8A-375F1608FE6B}" srcOrd="0" destOrd="0" presId="urn:microsoft.com/office/officeart/2005/8/layout/orgChart1"/>
    <dgm:cxn modelId="{1C0B35CA-74B8-44DD-A8E7-74ACDE601E96}" type="presParOf" srcId="{E7019E87-1003-4A80-9C8A-375F1608FE6B}" destId="{D1A54D63-EE41-45F4-B907-56D80B57BF7E}" srcOrd="0" destOrd="0" presId="urn:microsoft.com/office/officeart/2005/8/layout/orgChart1"/>
    <dgm:cxn modelId="{46D00CAF-ACCE-4195-9D15-E48B1C1B53C9}" type="presParOf" srcId="{E7019E87-1003-4A80-9C8A-375F1608FE6B}" destId="{C4EE3142-029C-4B05-B79F-8890139350CF}" srcOrd="1" destOrd="0" presId="urn:microsoft.com/office/officeart/2005/8/layout/orgChart1"/>
    <dgm:cxn modelId="{A661DCFE-1BB6-4224-8EB6-00A4F8768A80}" type="presParOf" srcId="{96A7C238-4E9F-46B8-B9AE-608207D2A569}" destId="{706A1972-7261-4718-8B3D-4606A9F51076}" srcOrd="1" destOrd="0" presId="urn:microsoft.com/office/officeart/2005/8/layout/orgChart1"/>
    <dgm:cxn modelId="{E031F011-B096-4BD8-8010-A0359FEF57E2}" type="presParOf" srcId="{706A1972-7261-4718-8B3D-4606A9F51076}" destId="{C9193EC2-210A-43B5-B5C7-7CF453DC08BA}" srcOrd="0" destOrd="0" presId="urn:microsoft.com/office/officeart/2005/8/layout/orgChart1"/>
    <dgm:cxn modelId="{96CB209D-3165-4365-8B99-AD220C383327}" type="presParOf" srcId="{706A1972-7261-4718-8B3D-4606A9F51076}" destId="{A5051621-2E88-47F3-9728-74B911710E81}" srcOrd="1" destOrd="0" presId="urn:microsoft.com/office/officeart/2005/8/layout/orgChart1"/>
    <dgm:cxn modelId="{FF1E06C7-ABE8-422E-AF62-1FAEB1DF634E}" type="presParOf" srcId="{A5051621-2E88-47F3-9728-74B911710E81}" destId="{B76919F3-8595-4E87-BC43-15A1FB9E192E}" srcOrd="0" destOrd="0" presId="urn:microsoft.com/office/officeart/2005/8/layout/orgChart1"/>
    <dgm:cxn modelId="{FB67D2F4-0FA7-4CBD-BEAE-F5F0267391BF}" type="presParOf" srcId="{B76919F3-8595-4E87-BC43-15A1FB9E192E}" destId="{BDA42A38-E718-415B-887D-7599B93824B7}" srcOrd="0" destOrd="0" presId="urn:microsoft.com/office/officeart/2005/8/layout/orgChart1"/>
    <dgm:cxn modelId="{FD992B13-B1CA-42AE-B4DD-993E3E5BD4C7}" type="presParOf" srcId="{B76919F3-8595-4E87-BC43-15A1FB9E192E}" destId="{35257127-050C-4B76-8CCD-C60573FDADB2}" srcOrd="1" destOrd="0" presId="urn:microsoft.com/office/officeart/2005/8/layout/orgChart1"/>
    <dgm:cxn modelId="{9E58041B-8A54-4881-B88C-FC2B41AA297A}" type="presParOf" srcId="{A5051621-2E88-47F3-9728-74B911710E81}" destId="{5B26407C-776A-42DC-B18D-69CEE4A0E37B}" srcOrd="1" destOrd="0" presId="urn:microsoft.com/office/officeart/2005/8/layout/orgChart1"/>
    <dgm:cxn modelId="{AC9B00E3-2085-4CBF-A6C4-0BB6D1FDDCE9}" type="presParOf" srcId="{A5051621-2E88-47F3-9728-74B911710E81}" destId="{79A27423-EE93-4222-AB13-1C478AAA511F}" srcOrd="2" destOrd="0" presId="urn:microsoft.com/office/officeart/2005/8/layout/orgChart1"/>
    <dgm:cxn modelId="{D064E14C-B7CF-4576-9CAD-61E2522A7388}" type="presParOf" srcId="{706A1972-7261-4718-8B3D-4606A9F51076}" destId="{35C9EE81-2AF3-4FA7-A257-590031AAA420}" srcOrd="2" destOrd="0" presId="urn:microsoft.com/office/officeart/2005/8/layout/orgChart1"/>
    <dgm:cxn modelId="{64805612-C0D2-4DF7-B80C-7D7018CE5BA0}" type="presParOf" srcId="{706A1972-7261-4718-8B3D-4606A9F51076}" destId="{8A93838F-82A9-4569-A17B-B9AF2845F469}" srcOrd="3" destOrd="0" presId="urn:microsoft.com/office/officeart/2005/8/layout/orgChart1"/>
    <dgm:cxn modelId="{4602EAEF-6664-422C-9842-B9A19072C32F}" type="presParOf" srcId="{8A93838F-82A9-4569-A17B-B9AF2845F469}" destId="{2D0D6799-1E9F-4E67-993F-5E826F2CDD0D}" srcOrd="0" destOrd="0" presId="urn:microsoft.com/office/officeart/2005/8/layout/orgChart1"/>
    <dgm:cxn modelId="{22E9C8CE-A603-4E6C-824B-A3AF00541915}" type="presParOf" srcId="{2D0D6799-1E9F-4E67-993F-5E826F2CDD0D}" destId="{08980CAE-C1D3-48A4-96B7-7ACD791171B9}" srcOrd="0" destOrd="0" presId="urn:microsoft.com/office/officeart/2005/8/layout/orgChart1"/>
    <dgm:cxn modelId="{0E1CC937-D349-41AE-8576-80F63EECBC32}" type="presParOf" srcId="{2D0D6799-1E9F-4E67-993F-5E826F2CDD0D}" destId="{93574203-64E4-403E-859B-67F585FC8396}" srcOrd="1" destOrd="0" presId="urn:microsoft.com/office/officeart/2005/8/layout/orgChart1"/>
    <dgm:cxn modelId="{05BAB293-2200-4DFF-B9CF-55ACEBBCFA5D}" type="presParOf" srcId="{8A93838F-82A9-4569-A17B-B9AF2845F469}" destId="{BA3817F5-EAEC-4681-B3B5-DA17F77E106F}" srcOrd="1" destOrd="0" presId="urn:microsoft.com/office/officeart/2005/8/layout/orgChart1"/>
    <dgm:cxn modelId="{CD72256A-F400-4592-8727-7CC475B584C2}" type="presParOf" srcId="{8A93838F-82A9-4569-A17B-B9AF2845F469}" destId="{1CB80BD1-6E95-47E3-878A-0B4A1659A40B}" srcOrd="2" destOrd="0" presId="urn:microsoft.com/office/officeart/2005/8/layout/orgChart1"/>
    <dgm:cxn modelId="{8EB8FA0C-9F9B-4FDC-B0D8-4389EE2526D1}" type="presParOf" srcId="{96A7C238-4E9F-46B8-B9AE-608207D2A569}" destId="{E36EEBD8-BAA3-4C17-8B7A-84E7E1D06003}" srcOrd="2" destOrd="0" presId="urn:microsoft.com/office/officeart/2005/8/layout/orgChart1"/>
    <dgm:cxn modelId="{6E74189C-A87B-4B1B-9C6D-96557AA4F959}" type="presParOf" srcId="{5F4A3D86-7D2D-4AFC-AA06-08C8645E6E35}" destId="{694C9DB9-E378-469B-9571-66D8F20C3BCA}" srcOrd="2" destOrd="0" presId="urn:microsoft.com/office/officeart/2005/8/layout/orgChart1"/>
    <dgm:cxn modelId="{7E2C67EF-59BB-4651-A026-60975D5DEDAC}" type="presParOf" srcId="{5F4A3D86-7D2D-4AFC-AA06-08C8645E6E35}" destId="{4F272D40-D8F0-4F6C-B2A5-09529364A30D}" srcOrd="3" destOrd="0" presId="urn:microsoft.com/office/officeart/2005/8/layout/orgChart1"/>
    <dgm:cxn modelId="{9AAB5341-EA3F-426A-8485-323606E660D6}" type="presParOf" srcId="{4F272D40-D8F0-4F6C-B2A5-09529364A30D}" destId="{EC67BC77-FFB1-46A6-890F-AEB2B2C870B3}" srcOrd="0" destOrd="0" presId="urn:microsoft.com/office/officeart/2005/8/layout/orgChart1"/>
    <dgm:cxn modelId="{52130D63-7002-468E-A0B7-0D8904EAF672}" type="presParOf" srcId="{EC67BC77-FFB1-46A6-890F-AEB2B2C870B3}" destId="{EA4286A8-3C4F-43DE-A397-FC5491AE5571}" srcOrd="0" destOrd="0" presId="urn:microsoft.com/office/officeart/2005/8/layout/orgChart1"/>
    <dgm:cxn modelId="{7A1CE945-2B47-47E2-B4C7-3FDDBC8BA3FA}" type="presParOf" srcId="{EC67BC77-FFB1-46A6-890F-AEB2B2C870B3}" destId="{BDE6BA76-AFAC-4E7D-9E18-4B0CB8F82F77}" srcOrd="1" destOrd="0" presId="urn:microsoft.com/office/officeart/2005/8/layout/orgChart1"/>
    <dgm:cxn modelId="{F40618D0-66A9-4D8A-AB5E-28D2056CD3E5}" type="presParOf" srcId="{4F272D40-D8F0-4F6C-B2A5-09529364A30D}" destId="{1D5F852F-EACF-44E6-BF2A-150B816A2872}" srcOrd="1" destOrd="0" presId="urn:microsoft.com/office/officeart/2005/8/layout/orgChart1"/>
    <dgm:cxn modelId="{CDF249AF-AF29-4AF3-BAFF-22438D6C1DDC}" type="presParOf" srcId="{1D5F852F-EACF-44E6-BF2A-150B816A2872}" destId="{4AD49CC1-B144-46AA-B841-180562D4E255}" srcOrd="0" destOrd="0" presId="urn:microsoft.com/office/officeart/2005/8/layout/orgChart1"/>
    <dgm:cxn modelId="{5F3C2F4F-3095-4B3B-814E-B2F1F81E9AA9}" type="presParOf" srcId="{1D5F852F-EACF-44E6-BF2A-150B816A2872}" destId="{093ADFFE-4E35-420A-96B3-2D6BD172D441}" srcOrd="1" destOrd="0" presId="urn:microsoft.com/office/officeart/2005/8/layout/orgChart1"/>
    <dgm:cxn modelId="{3B94AF99-A0CB-444E-A48C-76C0A36238F0}" type="presParOf" srcId="{093ADFFE-4E35-420A-96B3-2D6BD172D441}" destId="{7EF03F26-8CD1-426E-80DF-053C4CA9802B}" srcOrd="0" destOrd="0" presId="urn:microsoft.com/office/officeart/2005/8/layout/orgChart1"/>
    <dgm:cxn modelId="{9914315A-21EF-4E03-9E0B-9B2B4DBF3723}" type="presParOf" srcId="{7EF03F26-8CD1-426E-80DF-053C4CA9802B}" destId="{1910C199-A3FA-4874-94CB-8812358F9C1D}" srcOrd="0" destOrd="0" presId="urn:microsoft.com/office/officeart/2005/8/layout/orgChart1"/>
    <dgm:cxn modelId="{81596C3D-5C79-42C7-8653-F8AB9CC105E4}" type="presParOf" srcId="{7EF03F26-8CD1-426E-80DF-053C4CA9802B}" destId="{B5E658BB-08D6-4456-BF41-5FA41FC9DCDE}" srcOrd="1" destOrd="0" presId="urn:microsoft.com/office/officeart/2005/8/layout/orgChart1"/>
    <dgm:cxn modelId="{22530A1E-F41D-43F6-89A6-3DF7B3C637A7}" type="presParOf" srcId="{093ADFFE-4E35-420A-96B3-2D6BD172D441}" destId="{AE635D01-6672-4051-AF84-D86DA0B61AA6}" srcOrd="1" destOrd="0" presId="urn:microsoft.com/office/officeart/2005/8/layout/orgChart1"/>
    <dgm:cxn modelId="{B65AA16D-47B6-4A3B-A96B-AD6CAF49F2BF}" type="presParOf" srcId="{AE635D01-6672-4051-AF84-D86DA0B61AA6}" destId="{08E56A74-5971-41C7-827A-75301B18678D}" srcOrd="0" destOrd="0" presId="urn:microsoft.com/office/officeart/2005/8/layout/orgChart1"/>
    <dgm:cxn modelId="{C87F299E-5367-4F3A-9D0C-12A320B42755}" type="presParOf" srcId="{AE635D01-6672-4051-AF84-D86DA0B61AA6}" destId="{AED7A96D-8873-49A4-A3D4-EAB39D1CEFEB}" srcOrd="1" destOrd="0" presId="urn:microsoft.com/office/officeart/2005/8/layout/orgChart1"/>
    <dgm:cxn modelId="{4EAC2171-0443-41CC-9897-EB120A308493}" type="presParOf" srcId="{AED7A96D-8873-49A4-A3D4-EAB39D1CEFEB}" destId="{B9543420-9B5C-4215-AE38-3DD30B03D9A4}" srcOrd="0" destOrd="0" presId="urn:microsoft.com/office/officeart/2005/8/layout/orgChart1"/>
    <dgm:cxn modelId="{A4F8AF45-FF30-476E-8D99-AEFBCF6FE109}" type="presParOf" srcId="{B9543420-9B5C-4215-AE38-3DD30B03D9A4}" destId="{0725F42B-A461-4ADA-9C2D-14297782C9E8}" srcOrd="0" destOrd="0" presId="urn:microsoft.com/office/officeart/2005/8/layout/orgChart1"/>
    <dgm:cxn modelId="{8CA1CC27-3E05-424E-8CA9-E7289BFD3600}" type="presParOf" srcId="{B9543420-9B5C-4215-AE38-3DD30B03D9A4}" destId="{ACF194C4-1047-4178-9DB3-B5417F177BFB}" srcOrd="1" destOrd="0" presId="urn:microsoft.com/office/officeart/2005/8/layout/orgChart1"/>
    <dgm:cxn modelId="{56EA9EBE-66B5-471E-9D7E-619C24B1729F}" type="presParOf" srcId="{AED7A96D-8873-49A4-A3D4-EAB39D1CEFEB}" destId="{6A776672-4BC5-435D-BB43-02C1B93E6F54}" srcOrd="1" destOrd="0" presId="urn:microsoft.com/office/officeart/2005/8/layout/orgChart1"/>
    <dgm:cxn modelId="{7501B0B3-ED9B-4E0E-8E35-BE6419D3607A}" type="presParOf" srcId="{6A776672-4BC5-435D-BB43-02C1B93E6F54}" destId="{91F292C0-55DF-4A92-80C3-9E8BC1219EB1}" srcOrd="0" destOrd="0" presId="urn:microsoft.com/office/officeart/2005/8/layout/orgChart1"/>
    <dgm:cxn modelId="{12C0AC97-58C1-4EBF-B765-5166FDE06B63}" type="presParOf" srcId="{6A776672-4BC5-435D-BB43-02C1B93E6F54}" destId="{ED1E6656-A769-4C53-8092-A7AA06EDEF2E}" srcOrd="1" destOrd="0" presId="urn:microsoft.com/office/officeart/2005/8/layout/orgChart1"/>
    <dgm:cxn modelId="{198B6464-C187-4EB9-B092-C7DEE74CF90D}" type="presParOf" srcId="{ED1E6656-A769-4C53-8092-A7AA06EDEF2E}" destId="{6C24EE90-F695-44AA-B530-CE12E1BF185B}" srcOrd="0" destOrd="0" presId="urn:microsoft.com/office/officeart/2005/8/layout/orgChart1"/>
    <dgm:cxn modelId="{AC5C79D6-953A-4575-8852-8A392E43BBF2}" type="presParOf" srcId="{6C24EE90-F695-44AA-B530-CE12E1BF185B}" destId="{1FCB7C95-6B5B-4084-BDB1-9C1874D73D9A}" srcOrd="0" destOrd="0" presId="urn:microsoft.com/office/officeart/2005/8/layout/orgChart1"/>
    <dgm:cxn modelId="{E853B9CF-C656-4682-89EB-FCE7DCA3A2D9}" type="presParOf" srcId="{6C24EE90-F695-44AA-B530-CE12E1BF185B}" destId="{A9A98779-DA0E-448C-8BB1-AFAE884031B2}" srcOrd="1" destOrd="0" presId="urn:microsoft.com/office/officeart/2005/8/layout/orgChart1"/>
    <dgm:cxn modelId="{CCB70387-45BB-4DC7-9611-25F159FA9277}" type="presParOf" srcId="{ED1E6656-A769-4C53-8092-A7AA06EDEF2E}" destId="{812CDD0D-4684-4B41-A11D-C951843C1C34}" srcOrd="1" destOrd="0" presId="urn:microsoft.com/office/officeart/2005/8/layout/orgChart1"/>
    <dgm:cxn modelId="{97337CE5-A34E-4BE2-A7CF-C83FFB4872C3}" type="presParOf" srcId="{ED1E6656-A769-4C53-8092-A7AA06EDEF2E}" destId="{50E80F6A-BE34-44F0-A638-34A9D3FE5A3E}" srcOrd="2" destOrd="0" presId="urn:microsoft.com/office/officeart/2005/8/layout/orgChart1"/>
    <dgm:cxn modelId="{64E4E911-E533-40D0-81AC-CABCE1082AAE}" type="presParOf" srcId="{AED7A96D-8873-49A4-A3D4-EAB39D1CEFEB}" destId="{282E26F4-48C4-4847-B012-FFD0C6E78500}" srcOrd="2" destOrd="0" presId="urn:microsoft.com/office/officeart/2005/8/layout/orgChart1"/>
    <dgm:cxn modelId="{01E9E54B-D14B-4104-9FAE-AE21C63E6017}" type="presParOf" srcId="{093ADFFE-4E35-420A-96B3-2D6BD172D441}" destId="{E14FFE5E-F1B8-4BF5-8B66-8A40340E3E7C}" srcOrd="2" destOrd="0" presId="urn:microsoft.com/office/officeart/2005/8/layout/orgChart1"/>
    <dgm:cxn modelId="{2D807319-291C-4843-9503-5F6E18BF68AC}" type="presParOf" srcId="{1D5F852F-EACF-44E6-BF2A-150B816A2872}" destId="{6EE4DDE1-691D-45CF-A963-B7AE628072CA}" srcOrd="2" destOrd="0" presId="urn:microsoft.com/office/officeart/2005/8/layout/orgChart1"/>
    <dgm:cxn modelId="{5B06DC70-4B14-4148-AEFE-2B58A642AB62}" type="presParOf" srcId="{1D5F852F-EACF-44E6-BF2A-150B816A2872}" destId="{B04D4CE9-4A55-4922-BA19-520986D058CB}" srcOrd="3" destOrd="0" presId="urn:microsoft.com/office/officeart/2005/8/layout/orgChart1"/>
    <dgm:cxn modelId="{A1B4A2E0-9935-4A0E-8241-7886FC8282F7}" type="presParOf" srcId="{B04D4CE9-4A55-4922-BA19-520986D058CB}" destId="{B351B42D-796C-4960-B80F-184F93E6F3A5}" srcOrd="0" destOrd="0" presId="urn:microsoft.com/office/officeart/2005/8/layout/orgChart1"/>
    <dgm:cxn modelId="{B7DCFB2E-F713-4470-BCB6-C8A6A424A306}" type="presParOf" srcId="{B351B42D-796C-4960-B80F-184F93E6F3A5}" destId="{E7C28FF5-2281-4D31-9B8A-A67EAC19C2C7}" srcOrd="0" destOrd="0" presId="urn:microsoft.com/office/officeart/2005/8/layout/orgChart1"/>
    <dgm:cxn modelId="{B18C89C8-D84F-4E84-8852-5F47F5BDF7D2}" type="presParOf" srcId="{B351B42D-796C-4960-B80F-184F93E6F3A5}" destId="{D38E1E2F-EB2E-4755-8522-9346DD123E6F}" srcOrd="1" destOrd="0" presId="urn:microsoft.com/office/officeart/2005/8/layout/orgChart1"/>
    <dgm:cxn modelId="{9A21A1A8-792E-46D8-80DA-E7B24FFA50DA}" type="presParOf" srcId="{B04D4CE9-4A55-4922-BA19-520986D058CB}" destId="{E2F38A43-CDE9-4534-96AE-FAE103FEE1C3}" srcOrd="1" destOrd="0" presId="urn:microsoft.com/office/officeart/2005/8/layout/orgChart1"/>
    <dgm:cxn modelId="{953CED71-B93C-4519-A42B-D90898344193}" type="presParOf" srcId="{B04D4CE9-4A55-4922-BA19-520986D058CB}" destId="{A86CFE53-509A-4B4D-9E08-C975D839E84A}" srcOrd="2" destOrd="0" presId="urn:microsoft.com/office/officeart/2005/8/layout/orgChart1"/>
    <dgm:cxn modelId="{BDDC891E-B7F0-49F5-8D3B-DAB876FFD79F}" type="presParOf" srcId="{4F272D40-D8F0-4F6C-B2A5-09529364A30D}" destId="{DC77BC58-6BB6-4670-B032-DFA2E0D40853}" srcOrd="2" destOrd="0" presId="urn:microsoft.com/office/officeart/2005/8/layout/orgChart1"/>
    <dgm:cxn modelId="{D6A7A705-B1D1-4264-BDB9-43D6D6C7D37D}" type="presParOf" srcId="{EE6176BE-D275-4E89-8C82-B11E79C55CEA}" destId="{26068B0C-BC8E-48CF-9117-4FDF6FD871B8}" srcOrd="2" destOrd="0" presId="urn:microsoft.com/office/officeart/2005/8/layout/orgChart1"/>
    <dgm:cxn modelId="{B28BC1F4-54F4-4816-98BF-5475BD9CB0DF}" type="presParOf" srcId="{8EFFCA10-E4C1-4120-AB17-BB35276C636C}" destId="{BA7E5C6C-1B46-4C69-8EB8-87F889F4E7BF}" srcOrd="2" destOrd="0" presId="urn:microsoft.com/office/officeart/2005/8/layout/orgChart1"/>
    <dgm:cxn modelId="{CDFBBCD1-5C98-4F60-9D90-D28D84EACA77}" type="presParOf" srcId="{082015F1-AC74-4734-9C4D-076F46904EE0}" destId="{F35046E1-EF86-46E7-8C1D-7DBD7E467A86}" srcOrd="2" destOrd="0" presId="urn:microsoft.com/office/officeart/2005/8/layout/orgChart1"/>
    <dgm:cxn modelId="{2776E3B7-966F-4660-A940-7D175E8EA691}" type="presParOf" srcId="{B74668C1-0A05-451C-887E-1586B3BB732F}" destId="{0262046B-517B-4372-8CB5-28A66016A1C9}" srcOrd="1" destOrd="0" presId="urn:microsoft.com/office/officeart/2005/8/layout/orgChart1"/>
    <dgm:cxn modelId="{7836468D-1091-4FB4-BC06-5949D8969467}" type="presParOf" srcId="{0262046B-517B-4372-8CB5-28A66016A1C9}" destId="{89132860-F55A-4A42-B6FD-F2F9DE89DFA4}" srcOrd="0" destOrd="0" presId="urn:microsoft.com/office/officeart/2005/8/layout/orgChart1"/>
    <dgm:cxn modelId="{57A95EFD-BC75-4B21-BE93-97AB2DFC99EF}" type="presParOf" srcId="{89132860-F55A-4A42-B6FD-F2F9DE89DFA4}" destId="{FAA76270-7075-40CA-B4EB-5B1D52FAEE50}" srcOrd="0" destOrd="0" presId="urn:microsoft.com/office/officeart/2005/8/layout/orgChart1"/>
    <dgm:cxn modelId="{591CBCF4-BCB9-44C5-AC47-2CE71E9AAD9A}" type="presParOf" srcId="{89132860-F55A-4A42-B6FD-F2F9DE89DFA4}" destId="{4B59DDCA-0884-4A05-A8C4-84F1488C2830}" srcOrd="1" destOrd="0" presId="urn:microsoft.com/office/officeart/2005/8/layout/orgChart1"/>
    <dgm:cxn modelId="{1BABC60E-3151-4D82-B73E-47D0E1DAF97A}" type="presParOf" srcId="{0262046B-517B-4372-8CB5-28A66016A1C9}" destId="{94627916-35D4-4F3F-AB0E-8EDAA0A3C6B4}" srcOrd="1" destOrd="0" presId="urn:microsoft.com/office/officeart/2005/8/layout/orgChart1"/>
    <dgm:cxn modelId="{2739CBB7-5D4E-4FDB-B6F0-0998CA91BFB2}" type="presParOf" srcId="{0262046B-517B-4372-8CB5-28A66016A1C9}" destId="{5D0AB5B8-C89E-481E-ACB9-2EEBEE09F549}" srcOrd="2" destOrd="0" presId="urn:microsoft.com/office/officeart/2005/8/layout/orgChart1"/>
    <dgm:cxn modelId="{6B44B42D-51C6-43CA-8258-F615D2B608D2}" type="presParOf" srcId="{B74668C1-0A05-451C-887E-1586B3BB732F}" destId="{D81F9403-224C-45D9-BA49-FDA48E6830A3}" srcOrd="2" destOrd="0" presId="urn:microsoft.com/office/officeart/2005/8/layout/orgChart1"/>
    <dgm:cxn modelId="{FC191BB7-845C-45BB-8206-C985D10A568D}" type="presParOf" srcId="{D81F9403-224C-45D9-BA49-FDA48E6830A3}" destId="{C980B3A8-8F5D-48AB-AB7F-242B36DF3212}" srcOrd="0" destOrd="0" presId="urn:microsoft.com/office/officeart/2005/8/layout/orgChart1"/>
    <dgm:cxn modelId="{36B03FEA-C95C-4BD3-8C90-B37C1839FD8A}" type="presParOf" srcId="{C980B3A8-8F5D-48AB-AB7F-242B36DF3212}" destId="{76420979-5310-4CEC-A365-A3E29FEC4053}" srcOrd="0" destOrd="0" presId="urn:microsoft.com/office/officeart/2005/8/layout/orgChart1"/>
    <dgm:cxn modelId="{E9FD59E5-BFF4-4CD4-97ED-DD87DA1A50D6}" type="presParOf" srcId="{C980B3A8-8F5D-48AB-AB7F-242B36DF3212}" destId="{9FF541D9-7B0E-4E07-A2E0-2793142CE29F}" srcOrd="1" destOrd="0" presId="urn:microsoft.com/office/officeart/2005/8/layout/orgChart1"/>
    <dgm:cxn modelId="{2FDBA6FD-AE1D-4C3A-8B53-93700A559420}" type="presParOf" srcId="{D81F9403-224C-45D9-BA49-FDA48E6830A3}" destId="{23C80D40-D2E8-4FFD-9851-2742B7AC70CC}" srcOrd="1" destOrd="0" presId="urn:microsoft.com/office/officeart/2005/8/layout/orgChart1"/>
    <dgm:cxn modelId="{24FDDEE2-90B8-4B16-A3B2-0C2D0ADCB15D}" type="presParOf" srcId="{D81F9403-224C-45D9-BA49-FDA48E6830A3}" destId="{7F4CAB10-53E5-4F47-B801-36713012F6ED}" srcOrd="2" destOrd="0" presId="urn:microsoft.com/office/officeart/2005/8/layout/orgChart1"/>
    <dgm:cxn modelId="{7C2568DE-7561-4EDE-9E44-5A173907D751}" type="presParOf" srcId="{B74668C1-0A05-451C-887E-1586B3BB732F}" destId="{BC8028E1-FFF2-431D-93EF-A1D6C742F644}" srcOrd="3" destOrd="0" presId="urn:microsoft.com/office/officeart/2005/8/layout/orgChart1"/>
    <dgm:cxn modelId="{31D99F85-6A4A-4992-8645-364C4C2D45B6}" type="presParOf" srcId="{BC8028E1-FFF2-431D-93EF-A1D6C742F644}" destId="{8CEAF009-0BEC-44C4-B880-3AB6293F8EE6}" srcOrd="0" destOrd="0" presId="urn:microsoft.com/office/officeart/2005/8/layout/orgChart1"/>
    <dgm:cxn modelId="{62786BCF-E17E-4AD1-8CC9-FAC75F375D4C}" type="presParOf" srcId="{8CEAF009-0BEC-44C4-B880-3AB6293F8EE6}" destId="{2A2FEE0B-CD7C-4666-B9AA-20930DAA9ACC}" srcOrd="0" destOrd="0" presId="urn:microsoft.com/office/officeart/2005/8/layout/orgChart1"/>
    <dgm:cxn modelId="{0D22F622-F406-4C71-A4B9-FC45B7183DA1}" type="presParOf" srcId="{8CEAF009-0BEC-44C4-B880-3AB6293F8EE6}" destId="{19F9DF11-0394-495E-A762-B6880FD4F6FA}" srcOrd="1" destOrd="0" presId="urn:microsoft.com/office/officeart/2005/8/layout/orgChart1"/>
    <dgm:cxn modelId="{DBEB5566-316B-4144-ABCF-B898F79ECDD0}" type="presParOf" srcId="{BC8028E1-FFF2-431D-93EF-A1D6C742F644}" destId="{BA81C9B7-954C-4281-838F-F2402B9C7367}" srcOrd="1" destOrd="0" presId="urn:microsoft.com/office/officeart/2005/8/layout/orgChart1"/>
    <dgm:cxn modelId="{ECE03CBB-6270-4C24-815A-7985FAD225ED}" type="presParOf" srcId="{BC8028E1-FFF2-431D-93EF-A1D6C742F644}" destId="{0AF5C975-8F88-43F9-8295-098226923281}" srcOrd="2" destOrd="0" presId="urn:microsoft.com/office/officeart/2005/8/layout/orgChar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EE4DDE1-691D-45CF-A963-B7AE628072CA}">
      <dsp:nvSpPr>
        <dsp:cNvPr id="0" name=""/>
        <dsp:cNvSpPr/>
      </dsp:nvSpPr>
      <dsp:spPr>
        <a:xfrm>
          <a:off x="3659224" y="2340126"/>
          <a:ext cx="538071" cy="186768"/>
        </a:xfrm>
        <a:custGeom>
          <a:avLst/>
          <a:gdLst/>
          <a:ahLst/>
          <a:cxnLst/>
          <a:rect l="0" t="0" r="0" b="0"/>
          <a:pathLst>
            <a:path>
              <a:moveTo>
                <a:pt x="0" y="0"/>
              </a:moveTo>
              <a:lnTo>
                <a:pt x="0" y="93384"/>
              </a:lnTo>
              <a:lnTo>
                <a:pt x="538071" y="93384"/>
              </a:lnTo>
              <a:lnTo>
                <a:pt x="538071" y="186768"/>
              </a:lnTo>
            </a:path>
          </a:pathLst>
        </a:custGeom>
        <a:noFill/>
        <a:ln w="25400" cap="flat" cmpd="sng" algn="ctr">
          <a:solidFill>
            <a:schemeClr val="tx1">
              <a:lumMod val="10000"/>
            </a:schemeClr>
          </a:solidFill>
          <a:prstDash val="solid"/>
        </a:ln>
        <a:effectLst/>
      </dsp:spPr>
      <dsp:style>
        <a:lnRef idx="2">
          <a:scrgbClr r="0" g="0" b="0"/>
        </a:lnRef>
        <a:fillRef idx="0">
          <a:scrgbClr r="0" g="0" b="0"/>
        </a:fillRef>
        <a:effectRef idx="0">
          <a:scrgbClr r="0" g="0" b="0"/>
        </a:effectRef>
        <a:fontRef idx="minor"/>
      </dsp:style>
    </dsp:sp>
    <dsp:sp modelId="{91F292C0-55DF-4A92-80C3-9E8BC1219EB1}">
      <dsp:nvSpPr>
        <dsp:cNvPr id="0" name=""/>
        <dsp:cNvSpPr/>
      </dsp:nvSpPr>
      <dsp:spPr>
        <a:xfrm>
          <a:off x="3075433" y="3603037"/>
          <a:ext cx="91440" cy="186768"/>
        </a:xfrm>
        <a:custGeom>
          <a:avLst/>
          <a:gdLst/>
          <a:ahLst/>
          <a:cxnLst/>
          <a:rect l="0" t="0" r="0" b="0"/>
          <a:pathLst>
            <a:path>
              <a:moveTo>
                <a:pt x="45720" y="0"/>
              </a:moveTo>
              <a:lnTo>
                <a:pt x="45720" y="186768"/>
              </a:lnTo>
            </a:path>
          </a:pathLst>
        </a:custGeom>
        <a:noFill/>
        <a:ln w="25400" cap="flat" cmpd="sng" algn="ctr">
          <a:solidFill>
            <a:schemeClr val="tx1">
              <a:lumMod val="10000"/>
            </a:schemeClr>
          </a:solidFill>
          <a:prstDash val="solid"/>
        </a:ln>
        <a:effectLst/>
      </dsp:spPr>
      <dsp:style>
        <a:lnRef idx="2">
          <a:scrgbClr r="0" g="0" b="0"/>
        </a:lnRef>
        <a:fillRef idx="0">
          <a:scrgbClr r="0" g="0" b="0"/>
        </a:fillRef>
        <a:effectRef idx="0">
          <a:scrgbClr r="0" g="0" b="0"/>
        </a:effectRef>
        <a:fontRef idx="minor"/>
      </dsp:style>
    </dsp:sp>
    <dsp:sp modelId="{08E56A74-5971-41C7-827A-75301B18678D}">
      <dsp:nvSpPr>
        <dsp:cNvPr id="0" name=""/>
        <dsp:cNvSpPr/>
      </dsp:nvSpPr>
      <dsp:spPr>
        <a:xfrm>
          <a:off x="3075433" y="2971581"/>
          <a:ext cx="91440" cy="186768"/>
        </a:xfrm>
        <a:custGeom>
          <a:avLst/>
          <a:gdLst/>
          <a:ahLst/>
          <a:cxnLst/>
          <a:rect l="0" t="0" r="0" b="0"/>
          <a:pathLst>
            <a:path>
              <a:moveTo>
                <a:pt x="45720" y="0"/>
              </a:moveTo>
              <a:lnTo>
                <a:pt x="45720" y="186768"/>
              </a:lnTo>
            </a:path>
          </a:pathLst>
        </a:custGeom>
        <a:noFill/>
        <a:ln w="25400" cap="flat" cmpd="sng" algn="ctr">
          <a:solidFill>
            <a:schemeClr val="tx1">
              <a:lumMod val="10000"/>
            </a:schemeClr>
          </a:solidFill>
          <a:prstDash val="solid"/>
        </a:ln>
        <a:effectLst/>
      </dsp:spPr>
      <dsp:style>
        <a:lnRef idx="2">
          <a:scrgbClr r="0" g="0" b="0"/>
        </a:lnRef>
        <a:fillRef idx="0">
          <a:scrgbClr r="0" g="0" b="0"/>
        </a:fillRef>
        <a:effectRef idx="0">
          <a:scrgbClr r="0" g="0" b="0"/>
        </a:effectRef>
        <a:fontRef idx="minor"/>
      </dsp:style>
    </dsp:sp>
    <dsp:sp modelId="{4AD49CC1-B144-46AA-B841-180562D4E255}">
      <dsp:nvSpPr>
        <dsp:cNvPr id="0" name=""/>
        <dsp:cNvSpPr/>
      </dsp:nvSpPr>
      <dsp:spPr>
        <a:xfrm>
          <a:off x="3121153" y="2340126"/>
          <a:ext cx="538071" cy="186768"/>
        </a:xfrm>
        <a:custGeom>
          <a:avLst/>
          <a:gdLst/>
          <a:ahLst/>
          <a:cxnLst/>
          <a:rect l="0" t="0" r="0" b="0"/>
          <a:pathLst>
            <a:path>
              <a:moveTo>
                <a:pt x="538071" y="0"/>
              </a:moveTo>
              <a:lnTo>
                <a:pt x="538071" y="93384"/>
              </a:lnTo>
              <a:lnTo>
                <a:pt x="0" y="93384"/>
              </a:lnTo>
              <a:lnTo>
                <a:pt x="0" y="186768"/>
              </a:lnTo>
            </a:path>
          </a:pathLst>
        </a:custGeom>
        <a:noFill/>
        <a:ln w="25400" cap="flat" cmpd="sng" algn="ctr">
          <a:solidFill>
            <a:schemeClr val="tx1">
              <a:lumMod val="10000"/>
            </a:schemeClr>
          </a:solidFill>
          <a:prstDash val="solid"/>
        </a:ln>
        <a:effectLst/>
      </dsp:spPr>
      <dsp:style>
        <a:lnRef idx="2">
          <a:scrgbClr r="0" g="0" b="0"/>
        </a:lnRef>
        <a:fillRef idx="0">
          <a:scrgbClr r="0" g="0" b="0"/>
        </a:fillRef>
        <a:effectRef idx="0">
          <a:scrgbClr r="0" g="0" b="0"/>
        </a:effectRef>
        <a:fontRef idx="minor"/>
      </dsp:style>
    </dsp:sp>
    <dsp:sp modelId="{694C9DB9-E378-469B-9571-66D8F20C3BCA}">
      <dsp:nvSpPr>
        <dsp:cNvPr id="0" name=""/>
        <dsp:cNvSpPr/>
      </dsp:nvSpPr>
      <dsp:spPr>
        <a:xfrm>
          <a:off x="2489495" y="1708670"/>
          <a:ext cx="1169729" cy="186768"/>
        </a:xfrm>
        <a:custGeom>
          <a:avLst/>
          <a:gdLst/>
          <a:ahLst/>
          <a:cxnLst/>
          <a:rect l="0" t="0" r="0" b="0"/>
          <a:pathLst>
            <a:path>
              <a:moveTo>
                <a:pt x="0" y="0"/>
              </a:moveTo>
              <a:lnTo>
                <a:pt x="0" y="93384"/>
              </a:lnTo>
              <a:lnTo>
                <a:pt x="1169729" y="93384"/>
              </a:lnTo>
              <a:lnTo>
                <a:pt x="1169729" y="186768"/>
              </a:lnTo>
            </a:path>
          </a:pathLst>
        </a:custGeom>
        <a:noFill/>
        <a:ln w="28575" cap="flat" cmpd="sng" algn="ctr">
          <a:solidFill>
            <a:schemeClr val="tx1">
              <a:lumMod val="10000"/>
            </a:schemeClr>
          </a:solidFill>
          <a:prstDash val="solid"/>
        </a:ln>
        <a:effectLst/>
      </dsp:spPr>
      <dsp:style>
        <a:lnRef idx="2">
          <a:scrgbClr r="0" g="0" b="0"/>
        </a:lnRef>
        <a:fillRef idx="0">
          <a:scrgbClr r="0" g="0" b="0"/>
        </a:fillRef>
        <a:effectRef idx="0">
          <a:scrgbClr r="0" g="0" b="0"/>
        </a:effectRef>
        <a:fontRef idx="minor"/>
      </dsp:style>
    </dsp:sp>
    <dsp:sp modelId="{35C9EE81-2AF3-4FA7-A257-590031AAA420}">
      <dsp:nvSpPr>
        <dsp:cNvPr id="0" name=""/>
        <dsp:cNvSpPr/>
      </dsp:nvSpPr>
      <dsp:spPr>
        <a:xfrm>
          <a:off x="1342116" y="2340126"/>
          <a:ext cx="714047" cy="253676"/>
        </a:xfrm>
        <a:custGeom>
          <a:avLst/>
          <a:gdLst/>
          <a:ahLst/>
          <a:cxnLst/>
          <a:rect l="0" t="0" r="0" b="0"/>
          <a:pathLst>
            <a:path>
              <a:moveTo>
                <a:pt x="0" y="0"/>
              </a:moveTo>
              <a:lnTo>
                <a:pt x="0" y="160291"/>
              </a:lnTo>
              <a:lnTo>
                <a:pt x="714047" y="160291"/>
              </a:lnTo>
              <a:lnTo>
                <a:pt x="714047" y="253676"/>
              </a:lnTo>
            </a:path>
          </a:pathLst>
        </a:custGeom>
        <a:noFill/>
        <a:ln w="25400" cap="flat" cmpd="sng" algn="ctr">
          <a:solidFill>
            <a:schemeClr val="tx1">
              <a:lumMod val="10000"/>
            </a:schemeClr>
          </a:solidFill>
          <a:prstDash val="solid"/>
        </a:ln>
        <a:effectLst/>
      </dsp:spPr>
      <dsp:style>
        <a:lnRef idx="2">
          <a:scrgbClr r="0" g="0" b="0"/>
        </a:lnRef>
        <a:fillRef idx="0">
          <a:scrgbClr r="0" g="0" b="0"/>
        </a:fillRef>
        <a:effectRef idx="0">
          <a:scrgbClr r="0" g="0" b="0"/>
        </a:effectRef>
        <a:fontRef idx="minor"/>
      </dsp:style>
    </dsp:sp>
    <dsp:sp modelId="{C9193EC2-210A-43B5-B5C7-7CF453DC08BA}">
      <dsp:nvSpPr>
        <dsp:cNvPr id="0" name=""/>
        <dsp:cNvSpPr/>
      </dsp:nvSpPr>
      <dsp:spPr>
        <a:xfrm>
          <a:off x="804044" y="2340126"/>
          <a:ext cx="538071" cy="264828"/>
        </a:xfrm>
        <a:custGeom>
          <a:avLst/>
          <a:gdLst/>
          <a:ahLst/>
          <a:cxnLst/>
          <a:rect l="0" t="0" r="0" b="0"/>
          <a:pathLst>
            <a:path>
              <a:moveTo>
                <a:pt x="538071" y="0"/>
              </a:moveTo>
              <a:lnTo>
                <a:pt x="538071" y="171444"/>
              </a:lnTo>
              <a:lnTo>
                <a:pt x="0" y="171444"/>
              </a:lnTo>
              <a:lnTo>
                <a:pt x="0" y="264828"/>
              </a:lnTo>
            </a:path>
          </a:pathLst>
        </a:custGeom>
        <a:noFill/>
        <a:ln w="25400" cap="flat" cmpd="sng" algn="ctr">
          <a:solidFill>
            <a:schemeClr val="tx1">
              <a:lumMod val="10000"/>
            </a:schemeClr>
          </a:solidFill>
          <a:prstDash val="solid"/>
        </a:ln>
        <a:effectLst/>
      </dsp:spPr>
      <dsp:style>
        <a:lnRef idx="2">
          <a:scrgbClr r="0" g="0" b="0"/>
        </a:lnRef>
        <a:fillRef idx="0">
          <a:scrgbClr r="0" g="0" b="0"/>
        </a:fillRef>
        <a:effectRef idx="0">
          <a:scrgbClr r="0" g="0" b="0"/>
        </a:effectRef>
        <a:fontRef idx="minor"/>
      </dsp:style>
    </dsp:sp>
    <dsp:sp modelId="{AC7FE714-0071-4C68-8896-000BFD388E6C}">
      <dsp:nvSpPr>
        <dsp:cNvPr id="0" name=""/>
        <dsp:cNvSpPr/>
      </dsp:nvSpPr>
      <dsp:spPr>
        <a:xfrm>
          <a:off x="1342116" y="1708670"/>
          <a:ext cx="1147379" cy="186768"/>
        </a:xfrm>
        <a:custGeom>
          <a:avLst/>
          <a:gdLst/>
          <a:ahLst/>
          <a:cxnLst/>
          <a:rect l="0" t="0" r="0" b="0"/>
          <a:pathLst>
            <a:path>
              <a:moveTo>
                <a:pt x="1147379" y="0"/>
              </a:moveTo>
              <a:lnTo>
                <a:pt x="1147379" y="93384"/>
              </a:lnTo>
              <a:lnTo>
                <a:pt x="0" y="93384"/>
              </a:lnTo>
              <a:lnTo>
                <a:pt x="0" y="186768"/>
              </a:lnTo>
            </a:path>
          </a:pathLst>
        </a:custGeom>
        <a:noFill/>
        <a:ln w="28575" cap="flat" cmpd="sng" algn="ctr">
          <a:solidFill>
            <a:schemeClr val="tx1">
              <a:lumMod val="10000"/>
            </a:schemeClr>
          </a:solidFill>
          <a:prstDash val="solid"/>
        </a:ln>
        <a:effectLst/>
      </dsp:spPr>
      <dsp:style>
        <a:lnRef idx="1">
          <a:schemeClr val="accent6"/>
        </a:lnRef>
        <a:fillRef idx="0">
          <a:schemeClr val="accent6"/>
        </a:fillRef>
        <a:effectRef idx="0">
          <a:schemeClr val="accent6"/>
        </a:effectRef>
        <a:fontRef idx="minor">
          <a:schemeClr val="tx1"/>
        </a:fontRef>
      </dsp:style>
    </dsp:sp>
    <dsp:sp modelId="{5B75A0A6-395D-4990-B1A5-26AFAF65060D}">
      <dsp:nvSpPr>
        <dsp:cNvPr id="0" name=""/>
        <dsp:cNvSpPr/>
      </dsp:nvSpPr>
      <dsp:spPr>
        <a:xfrm>
          <a:off x="2443775" y="1077215"/>
          <a:ext cx="91440" cy="186768"/>
        </a:xfrm>
        <a:custGeom>
          <a:avLst/>
          <a:gdLst/>
          <a:ahLst/>
          <a:cxnLst/>
          <a:rect l="0" t="0" r="0" b="0"/>
          <a:pathLst>
            <a:path>
              <a:moveTo>
                <a:pt x="45720" y="0"/>
              </a:moveTo>
              <a:lnTo>
                <a:pt x="45720" y="186768"/>
              </a:lnTo>
            </a:path>
          </a:pathLst>
        </a:custGeom>
        <a:noFill/>
        <a:ln w="25400" cap="flat" cmpd="sng" algn="ctr">
          <a:solidFill>
            <a:schemeClr val="tx1">
              <a:lumMod val="10000"/>
            </a:schemeClr>
          </a:solidFill>
          <a:prstDash val="solid"/>
        </a:ln>
        <a:effectLst/>
      </dsp:spPr>
      <dsp:style>
        <a:lnRef idx="2">
          <a:scrgbClr r="0" g="0" b="0"/>
        </a:lnRef>
        <a:fillRef idx="0">
          <a:scrgbClr r="0" g="0" b="0"/>
        </a:fillRef>
        <a:effectRef idx="0">
          <a:scrgbClr r="0" g="0" b="0"/>
        </a:effectRef>
        <a:fontRef idx="minor"/>
      </dsp:style>
    </dsp:sp>
    <dsp:sp modelId="{72081575-C146-455F-8B02-BAB832AD5699}">
      <dsp:nvSpPr>
        <dsp:cNvPr id="0" name=""/>
        <dsp:cNvSpPr/>
      </dsp:nvSpPr>
      <dsp:spPr>
        <a:xfrm>
          <a:off x="2443775" y="445759"/>
          <a:ext cx="91440" cy="186768"/>
        </a:xfrm>
        <a:custGeom>
          <a:avLst/>
          <a:gdLst/>
          <a:ahLst/>
          <a:cxnLst/>
          <a:rect l="0" t="0" r="0" b="0"/>
          <a:pathLst>
            <a:path>
              <a:moveTo>
                <a:pt x="45720" y="0"/>
              </a:moveTo>
              <a:lnTo>
                <a:pt x="45720" y="186768"/>
              </a:lnTo>
            </a:path>
          </a:pathLst>
        </a:custGeom>
        <a:noFill/>
        <a:ln w="25400" cap="flat" cmpd="sng" algn="ctr">
          <a:solidFill>
            <a:schemeClr val="tx1">
              <a:lumMod val="10000"/>
            </a:schemeClr>
          </a:solidFill>
          <a:prstDash val="solid"/>
        </a:ln>
        <a:effectLst/>
      </dsp:spPr>
      <dsp:style>
        <a:lnRef idx="2">
          <a:scrgbClr r="0" g="0" b="0"/>
        </a:lnRef>
        <a:fillRef idx="0">
          <a:scrgbClr r="0" g="0" b="0"/>
        </a:fillRef>
        <a:effectRef idx="0">
          <a:scrgbClr r="0" g="0" b="0"/>
        </a:effectRef>
        <a:fontRef idx="minor"/>
      </dsp:style>
    </dsp:sp>
    <dsp:sp modelId="{B1594AA4-0B90-4903-9A8A-AB11C7DE092B}">
      <dsp:nvSpPr>
        <dsp:cNvPr id="0" name=""/>
        <dsp:cNvSpPr/>
      </dsp:nvSpPr>
      <dsp:spPr>
        <a:xfrm>
          <a:off x="1892894" y="1073"/>
          <a:ext cx="1193201" cy="444686"/>
        </a:xfrm>
        <a:prstGeom prst="rect">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100" b="1" i="0" u="none" strike="noStrike" kern="1200" cap="none" normalizeH="0" baseline="0" dirty="0" smtClean="0">
              <a:ln/>
              <a:solidFill>
                <a:schemeClr val="tx1">
                  <a:lumMod val="10000"/>
                </a:schemeClr>
              </a:solidFill>
              <a:effectLst/>
              <a:latin typeface="Arial" pitchFamily="34" charset="0"/>
              <a:cs typeface="Arial" pitchFamily="34" charset="0"/>
            </a:rPr>
            <a:t>Antigen</a:t>
          </a:r>
        </a:p>
      </dsp:txBody>
      <dsp:txXfrm>
        <a:off x="1892894" y="1073"/>
        <a:ext cx="1193201" cy="444686"/>
      </dsp:txXfrm>
    </dsp:sp>
    <dsp:sp modelId="{6B211868-6DF2-4D7F-BC66-99936CBA7D44}">
      <dsp:nvSpPr>
        <dsp:cNvPr id="0" name=""/>
        <dsp:cNvSpPr/>
      </dsp:nvSpPr>
      <dsp:spPr>
        <a:xfrm>
          <a:off x="2044808" y="632528"/>
          <a:ext cx="889373" cy="444686"/>
        </a:xfrm>
        <a:prstGeom prst="rect">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100" b="1" i="0" u="none" strike="noStrike" kern="1200" cap="none" normalizeH="0" baseline="0" dirty="0" smtClean="0">
              <a:ln/>
              <a:solidFill>
                <a:schemeClr val="tx1">
                  <a:lumMod val="10000"/>
                </a:schemeClr>
              </a:solidFill>
              <a:effectLst/>
              <a:latin typeface="Arial" pitchFamily="34" charset="0"/>
              <a:cs typeface="Arial" pitchFamily="34" charset="0"/>
            </a:rPr>
            <a:t>Macrophage</a:t>
          </a:r>
        </a:p>
      </dsp:txBody>
      <dsp:txXfrm>
        <a:off x="2044808" y="632528"/>
        <a:ext cx="889373" cy="444686"/>
      </dsp:txXfrm>
    </dsp:sp>
    <dsp:sp modelId="{73604B37-4DD1-4007-A1CC-82D25A91FCFE}">
      <dsp:nvSpPr>
        <dsp:cNvPr id="0" name=""/>
        <dsp:cNvSpPr/>
      </dsp:nvSpPr>
      <dsp:spPr>
        <a:xfrm>
          <a:off x="2044808" y="1263984"/>
          <a:ext cx="889373" cy="444686"/>
        </a:xfrm>
        <a:prstGeom prst="rect">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100" b="1" i="0" u="none" strike="noStrike" kern="1200" cap="none" normalizeH="0" baseline="0" dirty="0" smtClean="0">
              <a:ln/>
              <a:solidFill>
                <a:schemeClr val="tx1">
                  <a:lumMod val="10000"/>
                </a:schemeClr>
              </a:solidFill>
              <a:effectLst/>
              <a:latin typeface="Arial" pitchFamily="34" charset="0"/>
              <a:cs typeface="Arial" pitchFamily="34" charset="0"/>
            </a:rPr>
            <a:t>Helper T - Cell</a:t>
          </a:r>
        </a:p>
      </dsp:txBody>
      <dsp:txXfrm>
        <a:off x="2044808" y="1263984"/>
        <a:ext cx="889373" cy="444686"/>
      </dsp:txXfrm>
    </dsp:sp>
    <dsp:sp modelId="{D1A54D63-EE41-45F4-B907-56D80B57BF7E}">
      <dsp:nvSpPr>
        <dsp:cNvPr id="0" name=""/>
        <dsp:cNvSpPr/>
      </dsp:nvSpPr>
      <dsp:spPr>
        <a:xfrm>
          <a:off x="650699" y="1895439"/>
          <a:ext cx="1382834" cy="444686"/>
        </a:xfrm>
        <a:prstGeom prst="rect">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100" b="1" i="0" u="none" strike="noStrike" kern="1200" cap="none" normalizeH="0" baseline="0" dirty="0" smtClean="0">
              <a:ln/>
              <a:solidFill>
                <a:schemeClr val="tx1">
                  <a:lumMod val="10000"/>
                </a:schemeClr>
              </a:solidFill>
              <a:effectLst/>
              <a:latin typeface="Arial" pitchFamily="34" charset="0"/>
              <a:cs typeface="Arial" pitchFamily="34" charset="0"/>
            </a:rPr>
            <a:t>Active </a:t>
          </a:r>
          <a:r>
            <a:rPr kumimoji="0" lang="en-US" sz="1100" b="1" i="0" u="none" strike="noStrike" kern="1200" cap="none" normalizeH="0" baseline="0" dirty="0" err="1" smtClean="0">
              <a:ln/>
              <a:solidFill>
                <a:schemeClr val="tx1">
                  <a:lumMod val="10000"/>
                </a:schemeClr>
              </a:solidFill>
              <a:effectLst/>
              <a:latin typeface="Arial" pitchFamily="34" charset="0"/>
              <a:cs typeface="Arial" pitchFamily="34" charset="0"/>
            </a:rPr>
            <a:t>Cytotoxic</a:t>
          </a:r>
          <a:r>
            <a:rPr kumimoji="0" lang="en-US" sz="1100" b="1" i="0" u="none" strike="noStrike" kern="1200" cap="none" normalizeH="0" baseline="0" dirty="0" smtClean="0">
              <a:ln/>
              <a:solidFill>
                <a:schemeClr val="tx1">
                  <a:lumMod val="10000"/>
                </a:schemeClr>
              </a:solidFill>
              <a:effectLst/>
              <a:latin typeface="Arial" pitchFamily="34" charset="0"/>
              <a:cs typeface="Arial" pitchFamily="34" charset="0"/>
            </a:rPr>
            <a:t> T-Cell</a:t>
          </a:r>
        </a:p>
      </dsp:txBody>
      <dsp:txXfrm>
        <a:off x="650699" y="1895439"/>
        <a:ext cx="1382834" cy="444686"/>
      </dsp:txXfrm>
    </dsp:sp>
    <dsp:sp modelId="{BDA42A38-E718-415B-887D-7599B93824B7}">
      <dsp:nvSpPr>
        <dsp:cNvPr id="0" name=""/>
        <dsp:cNvSpPr/>
      </dsp:nvSpPr>
      <dsp:spPr>
        <a:xfrm>
          <a:off x="194534" y="2604955"/>
          <a:ext cx="1219020" cy="444686"/>
        </a:xfrm>
        <a:prstGeom prst="rect">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100" b="1" i="0" u="none" strike="noStrike" kern="1200" cap="none" normalizeH="0" baseline="0" dirty="0" smtClean="0">
              <a:ln/>
              <a:solidFill>
                <a:schemeClr val="tx1">
                  <a:lumMod val="10000"/>
                </a:schemeClr>
              </a:solidFill>
              <a:effectLst/>
              <a:latin typeface="Arial" pitchFamily="34" charset="0"/>
              <a:cs typeface="Arial" pitchFamily="34" charset="0"/>
            </a:rPr>
            <a:t>Kills Infected Cells</a:t>
          </a:r>
        </a:p>
      </dsp:txBody>
      <dsp:txXfrm>
        <a:off x="194534" y="2604955"/>
        <a:ext cx="1219020" cy="444686"/>
      </dsp:txXfrm>
    </dsp:sp>
    <dsp:sp modelId="{08980CAE-C1D3-48A4-96B7-7ACD791171B9}">
      <dsp:nvSpPr>
        <dsp:cNvPr id="0" name=""/>
        <dsp:cNvSpPr/>
      </dsp:nvSpPr>
      <dsp:spPr>
        <a:xfrm>
          <a:off x="1611476" y="2593802"/>
          <a:ext cx="889373" cy="444686"/>
        </a:xfrm>
        <a:prstGeom prst="rect">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100" b="1" i="0" u="none" strike="noStrike" kern="1200" cap="none" normalizeH="0" baseline="0" dirty="0" smtClean="0">
              <a:ln/>
              <a:solidFill>
                <a:schemeClr val="tx1">
                  <a:lumMod val="10000"/>
                </a:schemeClr>
              </a:solidFill>
              <a:effectLst/>
              <a:latin typeface="Arial" pitchFamily="34" charset="0"/>
              <a:cs typeface="Arial" pitchFamily="34" charset="0"/>
            </a:rPr>
            <a:t>Memory T- Cell</a:t>
          </a:r>
        </a:p>
      </dsp:txBody>
      <dsp:txXfrm>
        <a:off x="1611476" y="2593802"/>
        <a:ext cx="889373" cy="444686"/>
      </dsp:txXfrm>
    </dsp:sp>
    <dsp:sp modelId="{EA4286A8-3C4F-43DE-A397-FC5491AE5571}">
      <dsp:nvSpPr>
        <dsp:cNvPr id="0" name=""/>
        <dsp:cNvSpPr/>
      </dsp:nvSpPr>
      <dsp:spPr>
        <a:xfrm>
          <a:off x="2990157" y="1895439"/>
          <a:ext cx="1338134" cy="444686"/>
        </a:xfrm>
        <a:prstGeom prst="rect">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100" b="1" i="0" u="none" strike="noStrike" kern="1200" cap="none" normalizeH="0" baseline="0" dirty="0" smtClean="0">
              <a:ln/>
              <a:solidFill>
                <a:schemeClr val="tx1">
                  <a:lumMod val="10000"/>
                </a:schemeClr>
              </a:solidFill>
              <a:effectLst/>
              <a:latin typeface="Arial" pitchFamily="34" charset="0"/>
              <a:cs typeface="Arial" pitchFamily="34" charset="0"/>
            </a:rPr>
            <a:t>Active B  - Cell</a:t>
          </a:r>
        </a:p>
      </dsp:txBody>
      <dsp:txXfrm>
        <a:off x="2990157" y="1895439"/>
        <a:ext cx="1338134" cy="444686"/>
      </dsp:txXfrm>
    </dsp:sp>
    <dsp:sp modelId="{1910C199-A3FA-4874-94CB-8812358F9C1D}">
      <dsp:nvSpPr>
        <dsp:cNvPr id="0" name=""/>
        <dsp:cNvSpPr/>
      </dsp:nvSpPr>
      <dsp:spPr>
        <a:xfrm>
          <a:off x="2676466" y="2526895"/>
          <a:ext cx="889373" cy="444686"/>
        </a:xfrm>
        <a:prstGeom prst="rect">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100" b="1" i="0" u="none" strike="noStrike" kern="1200" cap="none" normalizeH="0" baseline="0" dirty="0" smtClean="0">
              <a:ln/>
              <a:solidFill>
                <a:schemeClr val="tx1">
                  <a:lumMod val="10000"/>
                </a:schemeClr>
              </a:solidFill>
              <a:effectLst/>
              <a:latin typeface="Arial" pitchFamily="34" charset="0"/>
              <a:cs typeface="Arial" pitchFamily="34" charset="0"/>
            </a:rPr>
            <a:t>Plasma Cell</a:t>
          </a:r>
        </a:p>
      </dsp:txBody>
      <dsp:txXfrm>
        <a:off x="2676466" y="2526895"/>
        <a:ext cx="889373" cy="444686"/>
      </dsp:txXfrm>
    </dsp:sp>
    <dsp:sp modelId="{0725F42B-A461-4ADA-9C2D-14297782C9E8}">
      <dsp:nvSpPr>
        <dsp:cNvPr id="0" name=""/>
        <dsp:cNvSpPr/>
      </dsp:nvSpPr>
      <dsp:spPr>
        <a:xfrm>
          <a:off x="2676466" y="3158350"/>
          <a:ext cx="889373" cy="444686"/>
        </a:xfrm>
        <a:prstGeom prst="rect">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100" b="1" i="0" u="none" strike="noStrike" kern="1200" cap="none" normalizeH="0" baseline="0" dirty="0" smtClean="0">
              <a:ln/>
              <a:solidFill>
                <a:schemeClr val="tx1">
                  <a:lumMod val="10000"/>
                </a:schemeClr>
              </a:solidFill>
              <a:effectLst/>
              <a:latin typeface="Arial" pitchFamily="34" charset="0"/>
              <a:cs typeface="Arial" pitchFamily="34" charset="0"/>
            </a:rPr>
            <a:t>Antibodies</a:t>
          </a:r>
        </a:p>
      </dsp:txBody>
      <dsp:txXfrm>
        <a:off x="2676466" y="3158350"/>
        <a:ext cx="889373" cy="444686"/>
      </dsp:txXfrm>
    </dsp:sp>
    <dsp:sp modelId="{1FCB7C95-6B5B-4084-BDB1-9C1874D73D9A}">
      <dsp:nvSpPr>
        <dsp:cNvPr id="0" name=""/>
        <dsp:cNvSpPr/>
      </dsp:nvSpPr>
      <dsp:spPr>
        <a:xfrm>
          <a:off x="2676466" y="3789806"/>
          <a:ext cx="889373" cy="444686"/>
        </a:xfrm>
        <a:prstGeom prst="rect">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100" b="1" i="0" u="none" strike="noStrike" kern="1200" cap="none" normalizeH="0" baseline="0" dirty="0" smtClean="0">
              <a:ln/>
              <a:solidFill>
                <a:schemeClr val="tx1">
                  <a:lumMod val="10000"/>
                </a:schemeClr>
              </a:solidFill>
              <a:effectLst/>
              <a:latin typeface="Arial" pitchFamily="34" charset="0"/>
              <a:cs typeface="Arial" pitchFamily="34" charset="0"/>
            </a:rPr>
            <a:t>Deactivates Antigens</a:t>
          </a:r>
        </a:p>
      </dsp:txBody>
      <dsp:txXfrm>
        <a:off x="2676466" y="3789806"/>
        <a:ext cx="889373" cy="444686"/>
      </dsp:txXfrm>
    </dsp:sp>
    <dsp:sp modelId="{E7C28FF5-2281-4D31-9B8A-A67EAC19C2C7}">
      <dsp:nvSpPr>
        <dsp:cNvPr id="0" name=""/>
        <dsp:cNvSpPr/>
      </dsp:nvSpPr>
      <dsp:spPr>
        <a:xfrm>
          <a:off x="3752608" y="2526895"/>
          <a:ext cx="889373" cy="444686"/>
        </a:xfrm>
        <a:prstGeom prst="rect">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100" b="1" i="0" u="none" strike="noStrike" kern="1200" cap="none" normalizeH="0" baseline="0" dirty="0" smtClean="0">
              <a:ln/>
              <a:solidFill>
                <a:schemeClr val="tx1">
                  <a:lumMod val="10000"/>
                </a:schemeClr>
              </a:solidFill>
              <a:effectLst/>
              <a:latin typeface="Arial" pitchFamily="34" charset="0"/>
              <a:cs typeface="Arial" pitchFamily="34" charset="0"/>
            </a:rPr>
            <a:t>Memory B-Cell</a:t>
          </a:r>
        </a:p>
      </dsp:txBody>
      <dsp:txXfrm>
        <a:off x="3752608" y="2526895"/>
        <a:ext cx="889373" cy="444686"/>
      </dsp:txXfrm>
    </dsp:sp>
    <dsp:sp modelId="{FAA76270-7075-40CA-B4EB-5B1D52FAEE50}">
      <dsp:nvSpPr>
        <dsp:cNvPr id="0" name=""/>
        <dsp:cNvSpPr/>
      </dsp:nvSpPr>
      <dsp:spPr>
        <a:xfrm>
          <a:off x="3770505" y="646718"/>
          <a:ext cx="1540555" cy="444686"/>
        </a:xfrm>
        <a:prstGeom prst="rect">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R="0" lvl="0" algn="ctr" defTabSz="622300" rtl="0" eaLnBrk="1" fontAlgn="base" latinLnBrk="0" hangingPunct="1">
            <a:lnSpc>
              <a:spcPct val="90000"/>
            </a:lnSpc>
            <a:spcBef>
              <a:spcPct val="0"/>
            </a:spcBef>
            <a:spcAft>
              <a:spcPct val="35000"/>
            </a:spcAft>
            <a:buClrTx/>
            <a:buSzTx/>
            <a:buFontTx/>
            <a:tabLst/>
          </a:pPr>
          <a:r>
            <a:rPr kumimoji="0" lang="en-US" sz="1400" b="1" i="0" u="none" strike="noStrike" kern="1200" cap="none" normalizeH="0" baseline="0" dirty="0" smtClean="0">
              <a:ln/>
              <a:solidFill>
                <a:schemeClr val="tx1">
                  <a:lumMod val="10000"/>
                </a:schemeClr>
              </a:solidFill>
              <a:effectLst/>
              <a:latin typeface="+mj-lt"/>
              <a:cs typeface="Arial" pitchFamily="34" charset="0"/>
            </a:rPr>
            <a:t>Displays copy of antigen</a:t>
          </a:r>
        </a:p>
      </dsp:txBody>
      <dsp:txXfrm>
        <a:off x="3770505" y="646718"/>
        <a:ext cx="1540555" cy="444686"/>
      </dsp:txXfrm>
    </dsp:sp>
    <dsp:sp modelId="{76420979-5310-4CEC-A365-A3E29FEC4053}">
      <dsp:nvSpPr>
        <dsp:cNvPr id="0" name=""/>
        <dsp:cNvSpPr/>
      </dsp:nvSpPr>
      <dsp:spPr>
        <a:xfrm>
          <a:off x="177683" y="975422"/>
          <a:ext cx="1211291" cy="517117"/>
        </a:xfrm>
        <a:prstGeom prst="rect">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R="0" lvl="0" algn="ctr" defTabSz="622300" rtl="0" eaLnBrk="1" fontAlgn="base" latinLnBrk="0" hangingPunct="1">
            <a:lnSpc>
              <a:spcPct val="90000"/>
            </a:lnSpc>
            <a:spcBef>
              <a:spcPct val="0"/>
            </a:spcBef>
            <a:spcAft>
              <a:spcPct val="35000"/>
            </a:spcAft>
            <a:buClrTx/>
            <a:buSzTx/>
            <a:buFontTx/>
            <a:tabLst/>
          </a:pPr>
          <a:r>
            <a:rPr kumimoji="0" lang="en-US" sz="1400" b="1" i="0" u="none" strike="noStrike" kern="1200" cap="none" normalizeH="0" baseline="0" dirty="0" smtClean="0">
              <a:ln/>
              <a:solidFill>
                <a:schemeClr val="tx1">
                  <a:lumMod val="10000"/>
                </a:schemeClr>
              </a:solidFill>
              <a:effectLst/>
              <a:latin typeface="+mj-lt"/>
              <a:cs typeface="Arial" pitchFamily="34" charset="0"/>
            </a:rPr>
            <a:t>Cellular Immunity</a:t>
          </a:r>
        </a:p>
      </dsp:txBody>
      <dsp:txXfrm>
        <a:off x="177683" y="975422"/>
        <a:ext cx="1211291" cy="517117"/>
      </dsp:txXfrm>
    </dsp:sp>
    <dsp:sp modelId="{2A2FEE0B-CD7C-4666-B9AA-20930DAA9ACC}">
      <dsp:nvSpPr>
        <dsp:cNvPr id="0" name=""/>
        <dsp:cNvSpPr/>
      </dsp:nvSpPr>
      <dsp:spPr>
        <a:xfrm>
          <a:off x="5163949" y="1726609"/>
          <a:ext cx="889373" cy="444686"/>
        </a:xfrm>
        <a:prstGeom prst="rect">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 tIns="9525" rIns="9525" bIns="9525" numCol="1" spcCol="1270" anchor="ctr" anchorCtr="0">
          <a:noAutofit/>
        </a:bodyPr>
        <a:lstStyle/>
        <a:p>
          <a:pPr marR="0" lvl="0" algn="ctr" defTabSz="666750" rtl="0" eaLnBrk="1" fontAlgn="base" latinLnBrk="0" hangingPunct="1">
            <a:lnSpc>
              <a:spcPct val="90000"/>
            </a:lnSpc>
            <a:spcBef>
              <a:spcPct val="0"/>
            </a:spcBef>
            <a:spcAft>
              <a:spcPct val="35000"/>
            </a:spcAft>
            <a:buClrTx/>
            <a:buSzTx/>
            <a:buFontTx/>
            <a:tabLst/>
          </a:pPr>
          <a:r>
            <a:rPr kumimoji="0" lang="en-US" sz="1500" b="1" i="0" u="none" strike="noStrike" kern="1200" cap="none" normalizeH="0" baseline="0" dirty="0" smtClean="0">
              <a:ln/>
              <a:solidFill>
                <a:schemeClr val="tx1">
                  <a:lumMod val="10000"/>
                </a:schemeClr>
              </a:solidFill>
              <a:effectLst/>
              <a:latin typeface="+mj-lt"/>
              <a:cs typeface="Arial" pitchFamily="34" charset="0"/>
            </a:rPr>
            <a:t>Antibody Immunity</a:t>
          </a:r>
        </a:p>
      </dsp:txBody>
      <dsp:txXfrm>
        <a:off x="5163949" y="1726609"/>
        <a:ext cx="889373" cy="444686"/>
      </dsp:txXfrm>
    </dsp:sp>
  </dsp:spTree>
</dsp:drawing>
</file>

<file path=ppt/diagrams/layout1.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3.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4.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1.emf"/></Relationships>
</file>

<file path=ppt/drawings/drawing1.xml><?xml version="1.0" encoding="utf-8"?>
<c:userShapes xmlns:c="http://schemas.openxmlformats.org/drawingml/2006/chart">
  <cdr:relSizeAnchor xmlns:cdr="http://schemas.openxmlformats.org/drawingml/2006/chartDrawing">
    <cdr:from>
      <cdr:x>0.1329</cdr:x>
      <cdr:y>0.00589</cdr:y>
    </cdr:from>
    <cdr:to>
      <cdr:x>0.95091</cdr:x>
      <cdr:y>0.18028</cdr:y>
    </cdr:to>
    <cdr:sp macro="" textlink="">
      <cdr:nvSpPr>
        <cdr:cNvPr id="2" name="TextBox 1"/>
        <cdr:cNvSpPr txBox="1"/>
      </cdr:nvSpPr>
      <cdr:spPr>
        <a:xfrm xmlns:a="http://schemas.openxmlformats.org/drawingml/2006/main">
          <a:off x="533413" y="13513"/>
          <a:ext cx="3283334" cy="400110"/>
        </a:xfrm>
        <a:prstGeom xmlns:a="http://schemas.openxmlformats.org/drawingml/2006/main" prst="rect">
          <a:avLst/>
        </a:prstGeom>
        <a:noFill xmlns:a="http://schemas.openxmlformats.org/drawingml/2006/main"/>
      </cdr:spPr>
      <cdr:txBody>
        <a:bodyPr xmlns:a="http://schemas.openxmlformats.org/drawingml/2006/main" vertOverflow="clip" wrap="square" rtlCol="0">
          <a:spAutoFit/>
        </a:bodyPr>
        <a:lstStyle xmlns:a="http://schemas.openxmlformats.org/drawingml/2006/main"/>
        <a:p xmlns:a="http://schemas.openxmlformats.org/drawingml/2006/main">
          <a:pPr algn="ctr"/>
          <a:r>
            <a:rPr lang="en-US" sz="2000" b="1" dirty="0" smtClean="0"/>
            <a:t>Uniqueness  &amp; Convenience </a:t>
          </a:r>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67374" cy="448061"/>
          </a:xfrm>
          <a:prstGeom prst="rect">
            <a:avLst/>
          </a:prstGeom>
        </p:spPr>
        <p:txBody>
          <a:bodyPr vert="horz" lIns="91440" tIns="45720" rIns="91440" bIns="45720" rtlCol="0"/>
          <a:lstStyle>
            <a:lvl1pPr algn="l" fontAlgn="auto">
              <a:spcBef>
                <a:spcPts val="0"/>
              </a:spcBef>
              <a:spcAft>
                <a:spcPts val="0"/>
              </a:spcAft>
              <a:defRPr sz="1200">
                <a:latin typeface="+mn-lt"/>
                <a:cs typeface="+mn-cs"/>
              </a:defRPr>
            </a:lvl1pPr>
          </a:lstStyle>
          <a:p>
            <a:pPr>
              <a:defRPr/>
            </a:pPr>
            <a:endParaRPr lang="en-US"/>
          </a:p>
        </p:txBody>
      </p:sp>
      <p:sp>
        <p:nvSpPr>
          <p:cNvPr id="3" name="Date Placeholder 2"/>
          <p:cNvSpPr>
            <a:spLocks noGrp="1"/>
          </p:cNvSpPr>
          <p:nvPr>
            <p:ph type="dt" sz="quarter" idx="1"/>
          </p:nvPr>
        </p:nvSpPr>
        <p:spPr>
          <a:xfrm>
            <a:off x="4008100" y="0"/>
            <a:ext cx="3067374" cy="448061"/>
          </a:xfrm>
          <a:prstGeom prst="rect">
            <a:avLst/>
          </a:prstGeom>
        </p:spPr>
        <p:txBody>
          <a:bodyPr vert="horz" lIns="91440" tIns="45720" rIns="91440" bIns="45720" rtlCol="0"/>
          <a:lstStyle>
            <a:lvl1pPr algn="r" fontAlgn="auto">
              <a:spcBef>
                <a:spcPts val="0"/>
              </a:spcBef>
              <a:spcAft>
                <a:spcPts val="0"/>
              </a:spcAft>
              <a:defRPr sz="1200">
                <a:latin typeface="+mn-lt"/>
                <a:cs typeface="+mn-cs"/>
              </a:defRPr>
            </a:lvl1pPr>
          </a:lstStyle>
          <a:p>
            <a:pPr>
              <a:defRPr/>
            </a:pPr>
            <a:fld id="{7C28D8DE-8A75-46EC-9588-9B5383DAE0D7}" type="datetimeFigureOut">
              <a:rPr lang="en-US"/>
              <a:pPr>
                <a:defRPr/>
              </a:pPr>
              <a:t>10/27/2016</a:t>
            </a:fld>
            <a:endParaRPr lang="en-US" dirty="0"/>
          </a:p>
        </p:txBody>
      </p:sp>
      <p:sp>
        <p:nvSpPr>
          <p:cNvPr id="4" name="Footer Placeholder 3"/>
          <p:cNvSpPr>
            <a:spLocks noGrp="1"/>
          </p:cNvSpPr>
          <p:nvPr>
            <p:ph type="ftr" sz="quarter" idx="2"/>
          </p:nvPr>
        </p:nvSpPr>
        <p:spPr>
          <a:xfrm>
            <a:off x="0" y="8505498"/>
            <a:ext cx="3067374" cy="448061"/>
          </a:xfrm>
          <a:prstGeom prst="rect">
            <a:avLst/>
          </a:prstGeom>
        </p:spPr>
        <p:txBody>
          <a:bodyPr vert="horz" lIns="91440" tIns="45720" rIns="91440" bIns="45720" rtlCol="0" anchor="b"/>
          <a:lstStyle>
            <a:lvl1pPr algn="l" fontAlgn="auto">
              <a:spcBef>
                <a:spcPts val="0"/>
              </a:spcBef>
              <a:spcAft>
                <a:spcPts val="0"/>
              </a:spcAft>
              <a:defRPr sz="1200">
                <a:latin typeface="+mn-lt"/>
                <a:cs typeface="+mn-cs"/>
              </a:defRPr>
            </a:lvl1pPr>
          </a:lstStyle>
          <a:p>
            <a:pPr>
              <a:defRPr/>
            </a:pPr>
            <a:endParaRPr lang="en-US"/>
          </a:p>
        </p:txBody>
      </p:sp>
      <p:sp>
        <p:nvSpPr>
          <p:cNvPr id="5" name="Slide Number Placeholder 4"/>
          <p:cNvSpPr>
            <a:spLocks noGrp="1"/>
          </p:cNvSpPr>
          <p:nvPr>
            <p:ph type="sldNum" sz="quarter" idx="3"/>
          </p:nvPr>
        </p:nvSpPr>
        <p:spPr>
          <a:xfrm>
            <a:off x="4008100" y="8505498"/>
            <a:ext cx="3067374" cy="448061"/>
          </a:xfrm>
          <a:prstGeom prst="rect">
            <a:avLst/>
          </a:prstGeom>
        </p:spPr>
        <p:txBody>
          <a:bodyPr vert="horz" lIns="91440" tIns="45720" rIns="91440" bIns="45720" rtlCol="0" anchor="b"/>
          <a:lstStyle>
            <a:lvl1pPr algn="r" fontAlgn="auto">
              <a:spcBef>
                <a:spcPts val="0"/>
              </a:spcBef>
              <a:spcAft>
                <a:spcPts val="0"/>
              </a:spcAft>
              <a:defRPr sz="1200">
                <a:latin typeface="+mn-lt"/>
                <a:cs typeface="+mn-cs"/>
              </a:defRPr>
            </a:lvl1pPr>
          </a:lstStyle>
          <a:p>
            <a:pPr>
              <a:defRPr/>
            </a:pPr>
            <a:fld id="{C79C6A83-C41C-481F-A43C-B4751CE61F50}" type="slidenum">
              <a:rPr lang="en-US"/>
              <a:pPr>
                <a:defRPr/>
              </a:pPr>
              <a:t>‹#›</a:t>
            </a:fld>
            <a:endParaRPr lang="en-US" dirty="0"/>
          </a:p>
        </p:txBody>
      </p:sp>
    </p:spTree>
    <p:extLst>
      <p:ext uri="{BB962C8B-B14F-4D97-AF65-F5344CB8AC3E}">
        <p14:creationId xmlns:p14="http://schemas.microsoft.com/office/powerpoint/2010/main" val="134844070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67374" cy="448061"/>
          </a:xfrm>
          <a:prstGeom prst="rect">
            <a:avLst/>
          </a:prstGeom>
        </p:spPr>
        <p:txBody>
          <a:bodyPr vert="horz" lIns="93177" tIns="46589" rIns="93177" bIns="46589" rtlCol="0"/>
          <a:lstStyle>
            <a:lvl1pPr algn="l" fontAlgn="auto">
              <a:spcBef>
                <a:spcPts val="0"/>
              </a:spcBef>
              <a:spcAft>
                <a:spcPts val="0"/>
              </a:spcAft>
              <a:defRPr sz="1200">
                <a:latin typeface="+mn-lt"/>
                <a:cs typeface="+mn-cs"/>
              </a:defRPr>
            </a:lvl1pPr>
          </a:lstStyle>
          <a:p>
            <a:pPr>
              <a:defRPr/>
            </a:pPr>
            <a:endParaRPr lang="en-US"/>
          </a:p>
        </p:txBody>
      </p:sp>
      <p:sp>
        <p:nvSpPr>
          <p:cNvPr id="3" name="Date Placeholder 2"/>
          <p:cNvSpPr>
            <a:spLocks noGrp="1"/>
          </p:cNvSpPr>
          <p:nvPr>
            <p:ph type="dt" idx="1"/>
          </p:nvPr>
        </p:nvSpPr>
        <p:spPr>
          <a:xfrm>
            <a:off x="4008100" y="0"/>
            <a:ext cx="3067374" cy="448061"/>
          </a:xfrm>
          <a:prstGeom prst="rect">
            <a:avLst/>
          </a:prstGeom>
        </p:spPr>
        <p:txBody>
          <a:bodyPr vert="horz" lIns="93177" tIns="46589" rIns="93177" bIns="46589" rtlCol="0"/>
          <a:lstStyle>
            <a:lvl1pPr algn="r" fontAlgn="auto">
              <a:spcBef>
                <a:spcPts val="0"/>
              </a:spcBef>
              <a:spcAft>
                <a:spcPts val="0"/>
              </a:spcAft>
              <a:defRPr sz="1200">
                <a:latin typeface="+mn-lt"/>
                <a:cs typeface="+mn-cs"/>
              </a:defRPr>
            </a:lvl1pPr>
          </a:lstStyle>
          <a:p>
            <a:pPr>
              <a:defRPr/>
            </a:pPr>
            <a:fld id="{AC5AA566-0217-4B2F-8393-61AC11F299E3}" type="datetimeFigureOut">
              <a:rPr lang="en-US"/>
              <a:pPr>
                <a:defRPr/>
              </a:pPr>
              <a:t>10/27/2016</a:t>
            </a:fld>
            <a:endParaRPr lang="en-US" dirty="0"/>
          </a:p>
        </p:txBody>
      </p:sp>
      <p:sp>
        <p:nvSpPr>
          <p:cNvPr id="4" name="Slide Image Placeholder 3"/>
          <p:cNvSpPr>
            <a:spLocks noGrp="1" noRot="1" noChangeAspect="1"/>
          </p:cNvSpPr>
          <p:nvPr>
            <p:ph type="sldImg" idx="2"/>
          </p:nvPr>
        </p:nvSpPr>
        <p:spPr>
          <a:xfrm>
            <a:off x="554038" y="671513"/>
            <a:ext cx="5969000" cy="3357562"/>
          </a:xfrm>
          <a:prstGeom prst="rect">
            <a:avLst/>
          </a:prstGeom>
          <a:noFill/>
          <a:ln w="12700">
            <a:solidFill>
              <a:prstClr val="black"/>
            </a:solidFill>
          </a:ln>
        </p:spPr>
        <p:txBody>
          <a:bodyPr vert="horz" lIns="93177" tIns="46589" rIns="93177" bIns="46589" rtlCol="0" anchor="ctr"/>
          <a:lstStyle/>
          <a:p>
            <a:pPr lvl="0"/>
            <a:endParaRPr lang="en-US" noProof="0" dirty="0"/>
          </a:p>
        </p:txBody>
      </p:sp>
      <p:sp>
        <p:nvSpPr>
          <p:cNvPr id="6" name="Footer Placeholder 5"/>
          <p:cNvSpPr>
            <a:spLocks noGrp="1"/>
          </p:cNvSpPr>
          <p:nvPr>
            <p:ph type="ftr" sz="quarter" idx="4"/>
          </p:nvPr>
        </p:nvSpPr>
        <p:spPr>
          <a:xfrm>
            <a:off x="0" y="8505498"/>
            <a:ext cx="3067374" cy="448061"/>
          </a:xfrm>
          <a:prstGeom prst="rect">
            <a:avLst/>
          </a:prstGeom>
        </p:spPr>
        <p:txBody>
          <a:bodyPr vert="horz" lIns="93177" tIns="46589" rIns="93177" bIns="46589" rtlCol="0" anchor="b"/>
          <a:lstStyle>
            <a:lvl1pPr algn="l" fontAlgn="auto">
              <a:spcBef>
                <a:spcPts val="0"/>
              </a:spcBef>
              <a:spcAft>
                <a:spcPts val="0"/>
              </a:spcAft>
              <a:defRPr sz="1200">
                <a:latin typeface="+mn-lt"/>
                <a:cs typeface="+mn-cs"/>
              </a:defRPr>
            </a:lvl1pPr>
          </a:lstStyle>
          <a:p>
            <a:pPr>
              <a:defRPr/>
            </a:pPr>
            <a:endParaRPr lang="en-US"/>
          </a:p>
        </p:txBody>
      </p:sp>
      <p:sp>
        <p:nvSpPr>
          <p:cNvPr id="7" name="Slide Number Placeholder 6"/>
          <p:cNvSpPr>
            <a:spLocks noGrp="1"/>
          </p:cNvSpPr>
          <p:nvPr>
            <p:ph type="sldNum" sz="quarter" idx="5"/>
          </p:nvPr>
        </p:nvSpPr>
        <p:spPr>
          <a:xfrm>
            <a:off x="4008100" y="8505498"/>
            <a:ext cx="3067374" cy="448061"/>
          </a:xfrm>
          <a:prstGeom prst="rect">
            <a:avLst/>
          </a:prstGeom>
        </p:spPr>
        <p:txBody>
          <a:bodyPr vert="horz" lIns="93177" tIns="46589" rIns="93177" bIns="46589" rtlCol="0" anchor="b"/>
          <a:lstStyle>
            <a:lvl1pPr algn="r" fontAlgn="auto">
              <a:spcBef>
                <a:spcPts val="0"/>
              </a:spcBef>
              <a:spcAft>
                <a:spcPts val="0"/>
              </a:spcAft>
              <a:defRPr sz="1200">
                <a:latin typeface="+mn-lt"/>
                <a:cs typeface="+mn-cs"/>
              </a:defRPr>
            </a:lvl1pPr>
          </a:lstStyle>
          <a:p>
            <a:pPr>
              <a:defRPr/>
            </a:pPr>
            <a:fld id="{0E3455E7-736A-45DB-A400-88D3403FED1E}" type="slidenum">
              <a:rPr lang="en-US"/>
              <a:pPr>
                <a:defRPr/>
              </a:pPr>
              <a:t>‹#›</a:t>
            </a:fld>
            <a:endParaRPr lang="en-US" dirty="0"/>
          </a:p>
        </p:txBody>
      </p:sp>
    </p:spTree>
    <p:extLst>
      <p:ext uri="{BB962C8B-B14F-4D97-AF65-F5344CB8AC3E}">
        <p14:creationId xmlns:p14="http://schemas.microsoft.com/office/powerpoint/2010/main" val="3508141874"/>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p:cNvSpPr>
            <a:spLocks noGrp="1"/>
          </p:cNvSpPr>
          <p:nvPr>
            <p:ph type="body" idx="1"/>
          </p:nvPr>
        </p:nvSpPr>
        <p:spPr>
          <a:xfrm>
            <a:off x="708349" y="4254279"/>
            <a:ext cx="5660378" cy="4029484"/>
          </a:xfrm>
          <a:prstGeom prst="rect">
            <a:avLst/>
          </a:prstGeom>
        </p:spPr>
        <p:txBody>
          <a:bodyPr/>
          <a:lstStyle/>
          <a:p>
            <a:endParaRPr lang="en-US" dirty="0"/>
          </a:p>
        </p:txBody>
      </p:sp>
    </p:spTree>
    <p:extLst>
      <p:ext uri="{BB962C8B-B14F-4D97-AF65-F5344CB8AC3E}">
        <p14:creationId xmlns:p14="http://schemas.microsoft.com/office/powerpoint/2010/main" val="35239996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8349" y="4254279"/>
            <a:ext cx="5660378" cy="4029484"/>
          </a:xfrm>
          <a:prstGeom prst="rect">
            <a:avLst/>
          </a:prstGeom>
        </p:spPr>
        <p:txBody>
          <a:bodyPr/>
          <a:lstStyle/>
          <a:p>
            <a:endParaRPr lang="en-US" dirty="0"/>
          </a:p>
        </p:txBody>
      </p:sp>
      <p:sp>
        <p:nvSpPr>
          <p:cNvPr id="4" name="Slide Number Placeholder 3"/>
          <p:cNvSpPr>
            <a:spLocks noGrp="1"/>
          </p:cNvSpPr>
          <p:nvPr>
            <p:ph type="sldNum" sz="quarter" idx="10"/>
          </p:nvPr>
        </p:nvSpPr>
        <p:spPr/>
        <p:txBody>
          <a:bodyPr/>
          <a:lstStyle/>
          <a:p>
            <a:pPr>
              <a:defRPr/>
            </a:pPr>
            <a:fld id="{0E3455E7-736A-45DB-A400-88D3403FED1E}" type="slidenum">
              <a:rPr lang="en-US" smtClean="0"/>
              <a:pPr>
                <a:defRPr/>
              </a:pPr>
              <a:t>30</a:t>
            </a:fld>
            <a:endParaRPr lang="en-US" dirty="0"/>
          </a:p>
        </p:txBody>
      </p:sp>
    </p:spTree>
    <p:extLst>
      <p:ext uri="{BB962C8B-B14F-4D97-AF65-F5344CB8AC3E}">
        <p14:creationId xmlns:p14="http://schemas.microsoft.com/office/powerpoint/2010/main" val="88194690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4" name="Slide Image Placeholder 1"/>
          <p:cNvSpPr>
            <a:spLocks noGrp="1" noRot="1" noChangeAspect="1" noTextEdit="1"/>
          </p:cNvSpPr>
          <p:nvPr>
            <p:ph type="sldImg"/>
          </p:nvPr>
        </p:nvSpPr>
        <p:spPr bwMode="auto">
          <a:noFill/>
          <a:ln>
            <a:solidFill>
              <a:srgbClr val="000000"/>
            </a:solidFill>
            <a:miter lim="800000"/>
            <a:headEnd/>
            <a:tailEnd/>
          </a:ln>
        </p:spPr>
      </p:sp>
      <p:sp>
        <p:nvSpPr>
          <p:cNvPr id="136195" name="Notes Placeholder 2"/>
          <p:cNvSpPr>
            <a:spLocks noGrp="1"/>
          </p:cNvSpPr>
          <p:nvPr>
            <p:ph type="body" idx="1"/>
          </p:nvPr>
        </p:nvSpPr>
        <p:spPr bwMode="auto">
          <a:xfrm>
            <a:off x="708349" y="4254279"/>
            <a:ext cx="5660378" cy="4029484"/>
          </a:xfrm>
          <a:prstGeom prst="rect">
            <a:avLst/>
          </a:prstGeom>
          <a:noFill/>
          <a:ln>
            <a:miter lim="800000"/>
            <a:headEnd/>
            <a:tailEnd/>
          </a:ln>
        </p:spPr>
        <p:txBody>
          <a:bodyPr/>
          <a:lstStyle/>
          <a:p>
            <a:endParaRPr lang="en-IN" smtClean="0"/>
          </a:p>
        </p:txBody>
      </p:sp>
      <p:sp>
        <p:nvSpPr>
          <p:cNvPr id="4" name="Slide Number Placeholder 3"/>
          <p:cNvSpPr>
            <a:spLocks noGrp="1"/>
          </p:cNvSpPr>
          <p:nvPr>
            <p:ph type="sldNum" sz="quarter" idx="5"/>
          </p:nvPr>
        </p:nvSpPr>
        <p:spPr/>
        <p:txBody>
          <a:bodyPr/>
          <a:lstStyle/>
          <a:p>
            <a:pPr>
              <a:defRPr/>
            </a:pPr>
            <a:fld id="{D284520E-0A25-4B2B-9BD6-3139CF1EDB55}" type="slidenum">
              <a:rPr lang="en-US" smtClean="0">
                <a:solidFill>
                  <a:prstClr val="black"/>
                </a:solidFill>
              </a:rPr>
              <a:pPr>
                <a:defRPr/>
              </a:pPr>
              <a:t>45</a:t>
            </a:fld>
            <a:endParaRPr lang="en-US" dirty="0">
              <a:solidFill>
                <a:prstClr val="black"/>
              </a:solidFill>
            </a:endParaRPr>
          </a:p>
        </p:txBody>
      </p:sp>
    </p:spTree>
    <p:extLst>
      <p:ext uri="{BB962C8B-B14F-4D97-AF65-F5344CB8AC3E}">
        <p14:creationId xmlns:p14="http://schemas.microsoft.com/office/powerpoint/2010/main" val="77213494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8" name="Slide Image Placeholder 1"/>
          <p:cNvSpPr>
            <a:spLocks noGrp="1" noRot="1" noChangeAspect="1" noTextEdit="1"/>
          </p:cNvSpPr>
          <p:nvPr>
            <p:ph type="sldImg"/>
          </p:nvPr>
        </p:nvSpPr>
        <p:spPr bwMode="auto">
          <a:noFill/>
          <a:ln>
            <a:solidFill>
              <a:srgbClr val="000000"/>
            </a:solidFill>
            <a:miter lim="800000"/>
            <a:headEnd/>
            <a:tailEnd/>
          </a:ln>
        </p:spPr>
      </p:sp>
      <p:sp>
        <p:nvSpPr>
          <p:cNvPr id="137219" name="Notes Placeholder 2"/>
          <p:cNvSpPr>
            <a:spLocks noGrp="1"/>
          </p:cNvSpPr>
          <p:nvPr>
            <p:ph type="body" idx="1"/>
          </p:nvPr>
        </p:nvSpPr>
        <p:spPr bwMode="auto">
          <a:xfrm>
            <a:off x="708349" y="4254279"/>
            <a:ext cx="5660378" cy="4029484"/>
          </a:xfrm>
          <a:prstGeom prst="rect">
            <a:avLst/>
          </a:prstGeom>
          <a:noFill/>
          <a:ln>
            <a:miter lim="800000"/>
            <a:headEnd/>
            <a:tailEnd/>
          </a:ln>
        </p:spPr>
        <p:txBody>
          <a:bodyPr lIns="93177" tIns="46589" rIns="93177" bIns="46589"/>
          <a:lstStyle/>
          <a:p>
            <a:pPr>
              <a:spcBef>
                <a:spcPct val="0"/>
              </a:spcBef>
            </a:pPr>
            <a:endParaRPr lang="en-IN" smtClean="0"/>
          </a:p>
        </p:txBody>
      </p:sp>
      <p:sp>
        <p:nvSpPr>
          <p:cNvPr id="93188" name="Slide Number Placeholder 3"/>
          <p:cNvSpPr>
            <a:spLocks noGrp="1"/>
          </p:cNvSpPr>
          <p:nvPr>
            <p:ph type="sldNum" sz="quarter" idx="5"/>
          </p:nvPr>
        </p:nvSpPr>
        <p:spPr bwMode="auto">
          <a:ln>
            <a:miter lim="800000"/>
            <a:headEnd/>
            <a:tailEnd/>
          </a:ln>
        </p:spPr>
        <p:txBody>
          <a:bodyPr/>
          <a:lstStyle/>
          <a:p>
            <a:pPr>
              <a:defRPr/>
            </a:pPr>
            <a:fld id="{F4BDD459-5023-490D-9E7F-88B553C1D791}" type="slidenum">
              <a:rPr lang="en-US" smtClean="0">
                <a:solidFill>
                  <a:srgbClr val="000000"/>
                </a:solidFill>
              </a:rPr>
              <a:pPr>
                <a:defRPr/>
              </a:pPr>
              <a:t>46</a:t>
            </a:fld>
            <a:endParaRPr lang="en-US" smtClean="0">
              <a:solidFill>
                <a:srgbClr val="000000"/>
              </a:solidFill>
            </a:endParaRPr>
          </a:p>
        </p:txBody>
      </p:sp>
    </p:spTree>
    <p:extLst>
      <p:ext uri="{BB962C8B-B14F-4D97-AF65-F5344CB8AC3E}">
        <p14:creationId xmlns:p14="http://schemas.microsoft.com/office/powerpoint/2010/main" val="119293093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Slide Image Placeholder 1"/>
          <p:cNvSpPr>
            <a:spLocks noGrp="1" noRot="1" noChangeAspect="1" noTextEdit="1"/>
          </p:cNvSpPr>
          <p:nvPr>
            <p:ph type="sldImg"/>
          </p:nvPr>
        </p:nvSpPr>
        <p:spPr bwMode="auto">
          <a:noFill/>
          <a:ln>
            <a:solidFill>
              <a:srgbClr val="000000"/>
            </a:solidFill>
            <a:miter lim="800000"/>
            <a:headEnd/>
            <a:tailEnd/>
          </a:ln>
        </p:spPr>
      </p:sp>
      <p:sp>
        <p:nvSpPr>
          <p:cNvPr id="138243" name="Notes Placeholder 2"/>
          <p:cNvSpPr>
            <a:spLocks noGrp="1"/>
          </p:cNvSpPr>
          <p:nvPr>
            <p:ph type="body" idx="1"/>
          </p:nvPr>
        </p:nvSpPr>
        <p:spPr bwMode="auto">
          <a:xfrm>
            <a:off x="708349" y="4254279"/>
            <a:ext cx="5660378" cy="4029484"/>
          </a:xfrm>
          <a:prstGeom prst="rect">
            <a:avLst/>
          </a:prstGeom>
          <a:noFill/>
          <a:ln>
            <a:miter lim="800000"/>
            <a:headEnd/>
            <a:tailEnd/>
          </a:ln>
        </p:spPr>
        <p:txBody>
          <a:bodyPr/>
          <a:lstStyle/>
          <a:p>
            <a:endParaRPr lang="en-IN" smtClean="0"/>
          </a:p>
        </p:txBody>
      </p:sp>
      <p:sp>
        <p:nvSpPr>
          <p:cNvPr id="4" name="Slide Number Placeholder 3"/>
          <p:cNvSpPr>
            <a:spLocks noGrp="1"/>
          </p:cNvSpPr>
          <p:nvPr>
            <p:ph type="sldNum" sz="quarter" idx="5"/>
          </p:nvPr>
        </p:nvSpPr>
        <p:spPr/>
        <p:txBody>
          <a:bodyPr/>
          <a:lstStyle/>
          <a:p>
            <a:pPr>
              <a:defRPr/>
            </a:pPr>
            <a:fld id="{152BA842-5AE6-4622-A449-25269E3EEB2F}" type="slidenum">
              <a:rPr lang="en-US" smtClean="0">
                <a:solidFill>
                  <a:prstClr val="black"/>
                </a:solidFill>
              </a:rPr>
              <a:pPr>
                <a:defRPr/>
              </a:pPr>
              <a:t>52</a:t>
            </a:fld>
            <a:endParaRPr lang="en-US" dirty="0">
              <a:solidFill>
                <a:prstClr val="black"/>
              </a:solidFill>
            </a:endParaRPr>
          </a:p>
        </p:txBody>
      </p:sp>
    </p:spTree>
    <p:extLst>
      <p:ext uri="{BB962C8B-B14F-4D97-AF65-F5344CB8AC3E}">
        <p14:creationId xmlns:p14="http://schemas.microsoft.com/office/powerpoint/2010/main" val="193848656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6" name="Slide Image Placeholder 1"/>
          <p:cNvSpPr>
            <a:spLocks noGrp="1" noRot="1" noChangeAspect="1" noTextEdit="1"/>
          </p:cNvSpPr>
          <p:nvPr>
            <p:ph type="sldImg"/>
          </p:nvPr>
        </p:nvSpPr>
        <p:spPr bwMode="auto">
          <a:noFill/>
          <a:ln>
            <a:solidFill>
              <a:srgbClr val="000000"/>
            </a:solidFill>
            <a:miter lim="800000"/>
            <a:headEnd/>
            <a:tailEnd/>
          </a:ln>
        </p:spPr>
      </p:sp>
      <p:sp>
        <p:nvSpPr>
          <p:cNvPr id="139267" name="Notes Placeholder 2"/>
          <p:cNvSpPr>
            <a:spLocks noGrp="1"/>
          </p:cNvSpPr>
          <p:nvPr>
            <p:ph type="body" idx="1"/>
          </p:nvPr>
        </p:nvSpPr>
        <p:spPr bwMode="auto">
          <a:xfrm>
            <a:off x="708349" y="4254279"/>
            <a:ext cx="5660378" cy="4029484"/>
          </a:xfrm>
          <a:prstGeom prst="rect">
            <a:avLst/>
          </a:prstGeom>
          <a:noFill/>
          <a:ln>
            <a:miter lim="800000"/>
            <a:headEnd/>
            <a:tailEnd/>
          </a:ln>
        </p:spPr>
        <p:txBody>
          <a:bodyPr/>
          <a:lstStyle/>
          <a:p>
            <a:endParaRPr lang="en-IN" smtClean="0"/>
          </a:p>
        </p:txBody>
      </p:sp>
      <p:sp>
        <p:nvSpPr>
          <p:cNvPr id="4" name="Slide Number Placeholder 3"/>
          <p:cNvSpPr>
            <a:spLocks noGrp="1"/>
          </p:cNvSpPr>
          <p:nvPr>
            <p:ph type="sldNum" sz="quarter" idx="5"/>
          </p:nvPr>
        </p:nvSpPr>
        <p:spPr/>
        <p:txBody>
          <a:bodyPr/>
          <a:lstStyle/>
          <a:p>
            <a:pPr>
              <a:defRPr/>
            </a:pPr>
            <a:fld id="{B8167A11-09BD-4877-B1EC-6D29F99D1B48}" type="slidenum">
              <a:rPr lang="en-US" smtClean="0">
                <a:solidFill>
                  <a:prstClr val="black"/>
                </a:solidFill>
              </a:rPr>
              <a:pPr>
                <a:defRPr/>
              </a:pPr>
              <a:t>54</a:t>
            </a:fld>
            <a:endParaRPr lang="en-US" dirty="0">
              <a:solidFill>
                <a:prstClr val="black"/>
              </a:solidFill>
            </a:endParaRPr>
          </a:p>
        </p:txBody>
      </p:sp>
    </p:spTree>
    <p:extLst>
      <p:ext uri="{BB962C8B-B14F-4D97-AF65-F5344CB8AC3E}">
        <p14:creationId xmlns:p14="http://schemas.microsoft.com/office/powerpoint/2010/main" val="222949289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0" name="Slide Image Placeholder 1"/>
          <p:cNvSpPr>
            <a:spLocks noGrp="1" noRot="1" noChangeAspect="1" noTextEdit="1"/>
          </p:cNvSpPr>
          <p:nvPr>
            <p:ph type="sldImg"/>
          </p:nvPr>
        </p:nvSpPr>
        <p:spPr bwMode="auto">
          <a:noFill/>
          <a:ln>
            <a:solidFill>
              <a:srgbClr val="000000"/>
            </a:solidFill>
            <a:miter lim="800000"/>
            <a:headEnd/>
            <a:tailEnd/>
          </a:ln>
        </p:spPr>
      </p:sp>
      <p:sp>
        <p:nvSpPr>
          <p:cNvPr id="140291" name="Notes Placeholder 2"/>
          <p:cNvSpPr>
            <a:spLocks noGrp="1"/>
          </p:cNvSpPr>
          <p:nvPr>
            <p:ph type="body" idx="1"/>
          </p:nvPr>
        </p:nvSpPr>
        <p:spPr bwMode="auto">
          <a:xfrm>
            <a:off x="708349" y="4254279"/>
            <a:ext cx="5660378" cy="4029484"/>
          </a:xfrm>
          <a:prstGeom prst="rect">
            <a:avLst/>
          </a:prstGeom>
          <a:noFill/>
          <a:ln>
            <a:miter lim="800000"/>
            <a:headEnd/>
            <a:tailEnd/>
          </a:ln>
        </p:spPr>
        <p:txBody>
          <a:bodyPr/>
          <a:lstStyle/>
          <a:p>
            <a:endParaRPr lang="en-IN" smtClean="0"/>
          </a:p>
        </p:txBody>
      </p:sp>
      <p:sp>
        <p:nvSpPr>
          <p:cNvPr id="4" name="Slide Number Placeholder 3"/>
          <p:cNvSpPr>
            <a:spLocks noGrp="1"/>
          </p:cNvSpPr>
          <p:nvPr>
            <p:ph type="sldNum" sz="quarter" idx="5"/>
          </p:nvPr>
        </p:nvSpPr>
        <p:spPr/>
        <p:txBody>
          <a:bodyPr/>
          <a:lstStyle/>
          <a:p>
            <a:pPr>
              <a:defRPr/>
            </a:pPr>
            <a:fld id="{7B7B25AA-94E9-457D-A6E6-3BFAC9342826}" type="slidenum">
              <a:rPr lang="en-US" smtClean="0">
                <a:solidFill>
                  <a:prstClr val="black"/>
                </a:solidFill>
              </a:rPr>
              <a:pPr>
                <a:defRPr/>
              </a:pPr>
              <a:t>55</a:t>
            </a:fld>
            <a:endParaRPr lang="en-US" dirty="0">
              <a:solidFill>
                <a:prstClr val="black"/>
              </a:solidFill>
            </a:endParaRPr>
          </a:p>
        </p:txBody>
      </p:sp>
    </p:spTree>
    <p:extLst>
      <p:ext uri="{BB962C8B-B14F-4D97-AF65-F5344CB8AC3E}">
        <p14:creationId xmlns:p14="http://schemas.microsoft.com/office/powerpoint/2010/main" val="221788052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4" name="Slide Image Placeholder 1"/>
          <p:cNvSpPr>
            <a:spLocks noGrp="1" noRot="1" noChangeAspect="1" noTextEdit="1"/>
          </p:cNvSpPr>
          <p:nvPr>
            <p:ph type="sldImg"/>
          </p:nvPr>
        </p:nvSpPr>
        <p:spPr bwMode="auto">
          <a:noFill/>
          <a:ln>
            <a:solidFill>
              <a:srgbClr val="000000"/>
            </a:solidFill>
            <a:miter lim="800000"/>
            <a:headEnd/>
            <a:tailEnd/>
          </a:ln>
        </p:spPr>
      </p:sp>
      <p:sp>
        <p:nvSpPr>
          <p:cNvPr id="141315" name="Notes Placeholder 2"/>
          <p:cNvSpPr>
            <a:spLocks noGrp="1"/>
          </p:cNvSpPr>
          <p:nvPr>
            <p:ph type="body" idx="1"/>
          </p:nvPr>
        </p:nvSpPr>
        <p:spPr bwMode="auto">
          <a:xfrm>
            <a:off x="708349" y="4254279"/>
            <a:ext cx="5660378" cy="4029484"/>
          </a:xfrm>
          <a:prstGeom prst="rect">
            <a:avLst/>
          </a:prstGeom>
          <a:noFill/>
          <a:ln>
            <a:miter lim="800000"/>
            <a:headEnd/>
            <a:tailEnd/>
          </a:ln>
        </p:spPr>
        <p:txBody>
          <a:bodyPr/>
          <a:lstStyle/>
          <a:p>
            <a:endParaRPr lang="en-IN" smtClean="0"/>
          </a:p>
        </p:txBody>
      </p:sp>
      <p:sp>
        <p:nvSpPr>
          <p:cNvPr id="4" name="Slide Number Placeholder 3"/>
          <p:cNvSpPr>
            <a:spLocks noGrp="1"/>
          </p:cNvSpPr>
          <p:nvPr>
            <p:ph type="sldNum" sz="quarter" idx="5"/>
          </p:nvPr>
        </p:nvSpPr>
        <p:spPr/>
        <p:txBody>
          <a:bodyPr/>
          <a:lstStyle/>
          <a:p>
            <a:pPr>
              <a:defRPr/>
            </a:pPr>
            <a:fld id="{DDDDC8E9-1690-41A8-9F1D-BAF8568C4504}" type="slidenum">
              <a:rPr lang="en-US" smtClean="0">
                <a:solidFill>
                  <a:prstClr val="black"/>
                </a:solidFill>
              </a:rPr>
              <a:pPr>
                <a:defRPr/>
              </a:pPr>
              <a:t>56</a:t>
            </a:fld>
            <a:endParaRPr lang="en-US" dirty="0">
              <a:solidFill>
                <a:prstClr val="black"/>
              </a:solidFill>
            </a:endParaRPr>
          </a:p>
        </p:txBody>
      </p:sp>
    </p:spTree>
    <p:extLst>
      <p:ext uri="{BB962C8B-B14F-4D97-AF65-F5344CB8AC3E}">
        <p14:creationId xmlns:p14="http://schemas.microsoft.com/office/powerpoint/2010/main" val="251564764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8" name="Slide Image Placeholder 1"/>
          <p:cNvSpPr>
            <a:spLocks noGrp="1" noRot="1" noChangeAspect="1" noTextEdit="1"/>
          </p:cNvSpPr>
          <p:nvPr>
            <p:ph type="sldImg"/>
          </p:nvPr>
        </p:nvSpPr>
        <p:spPr bwMode="auto">
          <a:noFill/>
          <a:ln>
            <a:solidFill>
              <a:srgbClr val="000000"/>
            </a:solidFill>
            <a:miter lim="800000"/>
            <a:headEnd/>
            <a:tailEnd/>
          </a:ln>
        </p:spPr>
      </p:sp>
      <p:sp>
        <p:nvSpPr>
          <p:cNvPr id="142339" name="Notes Placeholder 2"/>
          <p:cNvSpPr>
            <a:spLocks noGrp="1"/>
          </p:cNvSpPr>
          <p:nvPr>
            <p:ph type="body" idx="1"/>
          </p:nvPr>
        </p:nvSpPr>
        <p:spPr bwMode="auto">
          <a:xfrm>
            <a:off x="708349" y="4254279"/>
            <a:ext cx="5660378" cy="4029484"/>
          </a:xfrm>
          <a:prstGeom prst="rect">
            <a:avLst/>
          </a:prstGeom>
          <a:noFill/>
          <a:ln>
            <a:miter lim="800000"/>
            <a:headEnd/>
            <a:tailEnd/>
          </a:ln>
        </p:spPr>
        <p:txBody>
          <a:bodyPr/>
          <a:lstStyle/>
          <a:p>
            <a:endParaRPr lang="en-IN" smtClean="0"/>
          </a:p>
        </p:txBody>
      </p:sp>
      <p:sp>
        <p:nvSpPr>
          <p:cNvPr id="4" name="Slide Number Placeholder 3"/>
          <p:cNvSpPr>
            <a:spLocks noGrp="1"/>
          </p:cNvSpPr>
          <p:nvPr>
            <p:ph type="sldNum" sz="quarter" idx="5"/>
          </p:nvPr>
        </p:nvSpPr>
        <p:spPr/>
        <p:txBody>
          <a:bodyPr/>
          <a:lstStyle/>
          <a:p>
            <a:pPr>
              <a:defRPr/>
            </a:pPr>
            <a:fld id="{9F073BF6-7CB5-4857-933F-A4DF9AB75E0B}" type="slidenum">
              <a:rPr lang="en-US" smtClean="0">
                <a:solidFill>
                  <a:prstClr val="black"/>
                </a:solidFill>
              </a:rPr>
              <a:pPr>
                <a:defRPr/>
              </a:pPr>
              <a:t>57</a:t>
            </a:fld>
            <a:endParaRPr lang="en-US" dirty="0">
              <a:solidFill>
                <a:prstClr val="black"/>
              </a:solidFill>
            </a:endParaRPr>
          </a:p>
        </p:txBody>
      </p:sp>
    </p:spTree>
    <p:extLst>
      <p:ext uri="{BB962C8B-B14F-4D97-AF65-F5344CB8AC3E}">
        <p14:creationId xmlns:p14="http://schemas.microsoft.com/office/powerpoint/2010/main" val="384437809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2" name="Slide Image Placeholder 1"/>
          <p:cNvSpPr>
            <a:spLocks noGrp="1" noRot="1" noChangeAspect="1" noTextEdit="1"/>
          </p:cNvSpPr>
          <p:nvPr>
            <p:ph type="sldImg"/>
          </p:nvPr>
        </p:nvSpPr>
        <p:spPr bwMode="auto">
          <a:noFill/>
          <a:ln>
            <a:solidFill>
              <a:srgbClr val="000000"/>
            </a:solidFill>
            <a:miter lim="800000"/>
            <a:headEnd/>
            <a:tailEnd/>
          </a:ln>
        </p:spPr>
      </p:sp>
      <p:sp>
        <p:nvSpPr>
          <p:cNvPr id="143363" name="Notes Placeholder 2"/>
          <p:cNvSpPr>
            <a:spLocks noGrp="1"/>
          </p:cNvSpPr>
          <p:nvPr>
            <p:ph type="body" idx="1"/>
          </p:nvPr>
        </p:nvSpPr>
        <p:spPr bwMode="auto">
          <a:xfrm>
            <a:off x="708349" y="4254279"/>
            <a:ext cx="5660378" cy="4029484"/>
          </a:xfrm>
          <a:prstGeom prst="rect">
            <a:avLst/>
          </a:prstGeom>
          <a:noFill/>
          <a:ln>
            <a:miter lim="800000"/>
            <a:headEnd/>
            <a:tailEnd/>
          </a:ln>
        </p:spPr>
        <p:txBody>
          <a:bodyPr/>
          <a:lstStyle/>
          <a:p>
            <a:endParaRPr lang="en-IN" smtClean="0"/>
          </a:p>
        </p:txBody>
      </p:sp>
      <p:sp>
        <p:nvSpPr>
          <p:cNvPr id="4" name="Slide Number Placeholder 3"/>
          <p:cNvSpPr>
            <a:spLocks noGrp="1"/>
          </p:cNvSpPr>
          <p:nvPr>
            <p:ph type="sldNum" sz="quarter" idx="5"/>
          </p:nvPr>
        </p:nvSpPr>
        <p:spPr/>
        <p:txBody>
          <a:bodyPr/>
          <a:lstStyle/>
          <a:p>
            <a:pPr>
              <a:defRPr/>
            </a:pPr>
            <a:fld id="{AE9387CA-8FDC-4C4E-BE04-959ED7B09C31}" type="slidenum">
              <a:rPr lang="en-US" smtClean="0">
                <a:solidFill>
                  <a:prstClr val="black"/>
                </a:solidFill>
              </a:rPr>
              <a:pPr>
                <a:defRPr/>
              </a:pPr>
              <a:t>58</a:t>
            </a:fld>
            <a:endParaRPr lang="en-US" dirty="0">
              <a:solidFill>
                <a:prstClr val="black"/>
              </a:solidFill>
            </a:endParaRPr>
          </a:p>
        </p:txBody>
      </p:sp>
    </p:spTree>
    <p:extLst>
      <p:ext uri="{BB962C8B-B14F-4D97-AF65-F5344CB8AC3E}">
        <p14:creationId xmlns:p14="http://schemas.microsoft.com/office/powerpoint/2010/main" val="304149596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6" name="Slide Image Placeholder 1"/>
          <p:cNvSpPr>
            <a:spLocks noGrp="1" noRot="1" noChangeAspect="1" noTextEdit="1"/>
          </p:cNvSpPr>
          <p:nvPr>
            <p:ph type="sldImg"/>
          </p:nvPr>
        </p:nvSpPr>
        <p:spPr bwMode="auto">
          <a:noFill/>
          <a:ln>
            <a:solidFill>
              <a:srgbClr val="000000"/>
            </a:solidFill>
            <a:miter lim="800000"/>
            <a:headEnd/>
            <a:tailEnd/>
          </a:ln>
        </p:spPr>
      </p:sp>
      <p:sp>
        <p:nvSpPr>
          <p:cNvPr id="144387" name="Notes Placeholder 2"/>
          <p:cNvSpPr>
            <a:spLocks noGrp="1"/>
          </p:cNvSpPr>
          <p:nvPr>
            <p:ph type="body" idx="1"/>
          </p:nvPr>
        </p:nvSpPr>
        <p:spPr bwMode="auto">
          <a:xfrm>
            <a:off x="708349" y="4254279"/>
            <a:ext cx="5660378" cy="4029484"/>
          </a:xfrm>
          <a:prstGeom prst="rect">
            <a:avLst/>
          </a:prstGeom>
          <a:noFill/>
          <a:ln>
            <a:miter lim="800000"/>
            <a:headEnd/>
            <a:tailEnd/>
          </a:ln>
        </p:spPr>
        <p:txBody>
          <a:bodyPr/>
          <a:lstStyle/>
          <a:p>
            <a:endParaRPr lang="en-IN" smtClean="0"/>
          </a:p>
        </p:txBody>
      </p:sp>
      <p:sp>
        <p:nvSpPr>
          <p:cNvPr id="4" name="Slide Number Placeholder 3"/>
          <p:cNvSpPr>
            <a:spLocks noGrp="1"/>
          </p:cNvSpPr>
          <p:nvPr>
            <p:ph type="sldNum" sz="quarter" idx="5"/>
          </p:nvPr>
        </p:nvSpPr>
        <p:spPr/>
        <p:txBody>
          <a:bodyPr/>
          <a:lstStyle/>
          <a:p>
            <a:pPr>
              <a:defRPr/>
            </a:pPr>
            <a:fld id="{382105DF-EE51-4BC0-A7CA-2AA1A9D7A578}" type="slidenum">
              <a:rPr lang="en-US" smtClean="0">
                <a:solidFill>
                  <a:prstClr val="black"/>
                </a:solidFill>
              </a:rPr>
              <a:pPr>
                <a:defRPr/>
              </a:pPr>
              <a:t>59</a:t>
            </a:fld>
            <a:endParaRPr lang="en-US" dirty="0">
              <a:solidFill>
                <a:prstClr val="black"/>
              </a:solidFill>
            </a:endParaRPr>
          </a:p>
        </p:txBody>
      </p:sp>
    </p:spTree>
    <p:extLst>
      <p:ext uri="{BB962C8B-B14F-4D97-AF65-F5344CB8AC3E}">
        <p14:creationId xmlns:p14="http://schemas.microsoft.com/office/powerpoint/2010/main" val="405442265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Slide Image Placeholder 1"/>
          <p:cNvSpPr>
            <a:spLocks noGrp="1" noRot="1" noChangeAspect="1" noTextEdit="1"/>
          </p:cNvSpPr>
          <p:nvPr>
            <p:ph type="sldImg"/>
          </p:nvPr>
        </p:nvSpPr>
        <p:spPr bwMode="auto">
          <a:noFill/>
          <a:ln>
            <a:solidFill>
              <a:srgbClr val="000000"/>
            </a:solidFill>
            <a:miter lim="800000"/>
            <a:headEnd/>
            <a:tailEnd/>
          </a:ln>
        </p:spPr>
      </p:sp>
      <p:sp>
        <p:nvSpPr>
          <p:cNvPr id="62467" name="Notes Placeholder 2"/>
          <p:cNvSpPr>
            <a:spLocks noGrp="1"/>
          </p:cNvSpPr>
          <p:nvPr>
            <p:ph type="body" idx="1"/>
          </p:nvPr>
        </p:nvSpPr>
        <p:spPr bwMode="auto">
          <a:xfrm>
            <a:off x="708349" y="4254279"/>
            <a:ext cx="5660378" cy="4029484"/>
          </a:xfrm>
          <a:prstGeom prst="rect">
            <a:avLst/>
          </a:prstGeom>
          <a:noFill/>
          <a:ln>
            <a:miter lim="800000"/>
            <a:headEnd/>
            <a:tailEnd/>
          </a:ln>
        </p:spPr>
        <p:txBody>
          <a:bodyPr/>
          <a:lstStyle/>
          <a:p>
            <a:endParaRPr lang="en-IN" smtClean="0"/>
          </a:p>
        </p:txBody>
      </p:sp>
      <p:sp>
        <p:nvSpPr>
          <p:cNvPr id="4" name="Slide Number Placeholder 3"/>
          <p:cNvSpPr>
            <a:spLocks noGrp="1"/>
          </p:cNvSpPr>
          <p:nvPr>
            <p:ph type="sldNum" sz="quarter" idx="5"/>
          </p:nvPr>
        </p:nvSpPr>
        <p:spPr/>
        <p:txBody>
          <a:bodyPr/>
          <a:lstStyle/>
          <a:p>
            <a:pPr>
              <a:defRPr/>
            </a:pPr>
            <a:fld id="{EC8C1EAD-EEE4-4CF4-819B-3508B2EC440B}" type="slidenum">
              <a:rPr lang="en-US" smtClean="0">
                <a:solidFill>
                  <a:prstClr val="black"/>
                </a:solidFill>
              </a:rPr>
              <a:pPr>
                <a:defRPr/>
              </a:pPr>
              <a:t>8</a:t>
            </a:fld>
            <a:endParaRPr lang="en-US" dirty="0">
              <a:solidFill>
                <a:prstClr val="black"/>
              </a:solidFill>
            </a:endParaRPr>
          </a:p>
        </p:txBody>
      </p:sp>
    </p:spTree>
    <p:extLst>
      <p:ext uri="{BB962C8B-B14F-4D97-AF65-F5344CB8AC3E}">
        <p14:creationId xmlns:p14="http://schemas.microsoft.com/office/powerpoint/2010/main" val="321840031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10" name="Slide Image Placeholder 1"/>
          <p:cNvSpPr>
            <a:spLocks noGrp="1" noRot="1" noChangeAspect="1" noTextEdit="1"/>
          </p:cNvSpPr>
          <p:nvPr>
            <p:ph type="sldImg"/>
          </p:nvPr>
        </p:nvSpPr>
        <p:spPr bwMode="auto">
          <a:noFill/>
          <a:ln>
            <a:solidFill>
              <a:srgbClr val="000000"/>
            </a:solidFill>
            <a:miter lim="800000"/>
            <a:headEnd/>
            <a:tailEnd/>
          </a:ln>
        </p:spPr>
      </p:sp>
      <p:sp>
        <p:nvSpPr>
          <p:cNvPr id="145411" name="Notes Placeholder 2"/>
          <p:cNvSpPr>
            <a:spLocks noGrp="1"/>
          </p:cNvSpPr>
          <p:nvPr>
            <p:ph type="body" idx="1"/>
          </p:nvPr>
        </p:nvSpPr>
        <p:spPr bwMode="auto">
          <a:xfrm>
            <a:off x="708349" y="4254279"/>
            <a:ext cx="5660378" cy="4029484"/>
          </a:xfrm>
          <a:prstGeom prst="rect">
            <a:avLst/>
          </a:prstGeom>
          <a:noFill/>
          <a:ln>
            <a:miter lim="800000"/>
            <a:headEnd/>
            <a:tailEnd/>
          </a:ln>
        </p:spPr>
        <p:txBody>
          <a:bodyPr/>
          <a:lstStyle/>
          <a:p>
            <a:endParaRPr lang="en-IN" smtClean="0"/>
          </a:p>
        </p:txBody>
      </p:sp>
      <p:sp>
        <p:nvSpPr>
          <p:cNvPr id="4" name="Slide Number Placeholder 3"/>
          <p:cNvSpPr>
            <a:spLocks noGrp="1"/>
          </p:cNvSpPr>
          <p:nvPr>
            <p:ph type="sldNum" sz="quarter" idx="5"/>
          </p:nvPr>
        </p:nvSpPr>
        <p:spPr/>
        <p:txBody>
          <a:bodyPr/>
          <a:lstStyle/>
          <a:p>
            <a:pPr>
              <a:defRPr/>
            </a:pPr>
            <a:fld id="{7ED08954-9D56-44FB-9A0D-D5916F10FDDC}" type="slidenum">
              <a:rPr lang="en-US" smtClean="0">
                <a:solidFill>
                  <a:prstClr val="black"/>
                </a:solidFill>
              </a:rPr>
              <a:pPr>
                <a:defRPr/>
              </a:pPr>
              <a:t>60</a:t>
            </a:fld>
            <a:endParaRPr lang="en-US" dirty="0">
              <a:solidFill>
                <a:prstClr val="black"/>
              </a:solidFill>
            </a:endParaRPr>
          </a:p>
        </p:txBody>
      </p:sp>
    </p:spTree>
    <p:extLst>
      <p:ext uri="{BB962C8B-B14F-4D97-AF65-F5344CB8AC3E}">
        <p14:creationId xmlns:p14="http://schemas.microsoft.com/office/powerpoint/2010/main" val="359861784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54038" y="671513"/>
            <a:ext cx="5969000" cy="3357562"/>
          </a:xfrm>
        </p:spPr>
      </p:sp>
      <p:sp>
        <p:nvSpPr>
          <p:cNvPr id="3" name="Notes Placeholder 2"/>
          <p:cNvSpPr>
            <a:spLocks noGrp="1"/>
          </p:cNvSpPr>
          <p:nvPr>
            <p:ph type="body" idx="1"/>
          </p:nvPr>
        </p:nvSpPr>
        <p:spPr>
          <a:xfrm>
            <a:off x="708349" y="4254279"/>
            <a:ext cx="5660378" cy="4029484"/>
          </a:xfrm>
          <a:prstGeom prst="rect">
            <a:avLst/>
          </a:prstGeom>
        </p:spPr>
        <p:txBody>
          <a:bodyPr/>
          <a:lstStyle/>
          <a:p>
            <a:endParaRPr lang="en-IN"/>
          </a:p>
        </p:txBody>
      </p:sp>
      <p:sp>
        <p:nvSpPr>
          <p:cNvPr id="4" name="Slide Number Placeholder 3"/>
          <p:cNvSpPr>
            <a:spLocks noGrp="1"/>
          </p:cNvSpPr>
          <p:nvPr>
            <p:ph type="sldNum" sz="quarter" idx="10"/>
          </p:nvPr>
        </p:nvSpPr>
        <p:spPr/>
        <p:txBody>
          <a:bodyPr/>
          <a:lstStyle/>
          <a:p>
            <a:pPr>
              <a:defRPr/>
            </a:pPr>
            <a:fld id="{AD78ABB8-E88F-4D9B-813D-253B0B5CBABC}" type="slidenum">
              <a:rPr lang="en-US" smtClean="0">
                <a:solidFill>
                  <a:prstClr val="black"/>
                </a:solidFill>
              </a:rPr>
              <a:pPr>
                <a:defRPr/>
              </a:pPr>
              <a:t>61</a:t>
            </a:fld>
            <a:endParaRPr lang="en-US" dirty="0">
              <a:solidFill>
                <a:prstClr val="black"/>
              </a:solidFill>
            </a:endParaRPr>
          </a:p>
        </p:txBody>
      </p:sp>
    </p:spTree>
    <p:extLst>
      <p:ext uri="{BB962C8B-B14F-4D97-AF65-F5344CB8AC3E}">
        <p14:creationId xmlns:p14="http://schemas.microsoft.com/office/powerpoint/2010/main" val="385093961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54038" y="671513"/>
            <a:ext cx="5969000" cy="3357562"/>
          </a:xfrm>
        </p:spPr>
      </p:sp>
      <p:sp>
        <p:nvSpPr>
          <p:cNvPr id="3" name="Notes Placeholder 2"/>
          <p:cNvSpPr>
            <a:spLocks noGrp="1"/>
          </p:cNvSpPr>
          <p:nvPr>
            <p:ph type="body" idx="1"/>
          </p:nvPr>
        </p:nvSpPr>
        <p:spPr>
          <a:xfrm>
            <a:off x="708349" y="4254279"/>
            <a:ext cx="5660378" cy="4029484"/>
          </a:xfrm>
          <a:prstGeom prst="rect">
            <a:avLst/>
          </a:prstGeom>
        </p:spPr>
        <p:txBody>
          <a:bodyPr/>
          <a:lstStyle/>
          <a:p>
            <a:endParaRPr lang="en-IN"/>
          </a:p>
        </p:txBody>
      </p:sp>
      <p:sp>
        <p:nvSpPr>
          <p:cNvPr id="4" name="Slide Number Placeholder 3"/>
          <p:cNvSpPr>
            <a:spLocks noGrp="1"/>
          </p:cNvSpPr>
          <p:nvPr>
            <p:ph type="sldNum" sz="quarter" idx="10"/>
          </p:nvPr>
        </p:nvSpPr>
        <p:spPr/>
        <p:txBody>
          <a:bodyPr/>
          <a:lstStyle/>
          <a:p>
            <a:pPr>
              <a:defRPr/>
            </a:pPr>
            <a:fld id="{AD78ABB8-E88F-4D9B-813D-253B0B5CBABC}" type="slidenum">
              <a:rPr lang="en-US" smtClean="0">
                <a:solidFill>
                  <a:prstClr val="black"/>
                </a:solidFill>
              </a:rPr>
              <a:pPr>
                <a:defRPr/>
              </a:pPr>
              <a:t>62</a:t>
            </a:fld>
            <a:endParaRPr lang="en-US" dirty="0">
              <a:solidFill>
                <a:prstClr val="black"/>
              </a:solidFill>
            </a:endParaRPr>
          </a:p>
        </p:txBody>
      </p:sp>
    </p:spTree>
    <p:extLst>
      <p:ext uri="{BB962C8B-B14F-4D97-AF65-F5344CB8AC3E}">
        <p14:creationId xmlns:p14="http://schemas.microsoft.com/office/powerpoint/2010/main" val="189003706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54038" y="671513"/>
            <a:ext cx="5969000" cy="3357562"/>
          </a:xfrm>
        </p:spPr>
      </p:sp>
      <p:sp>
        <p:nvSpPr>
          <p:cNvPr id="3" name="Notes Placeholder 2"/>
          <p:cNvSpPr>
            <a:spLocks noGrp="1"/>
          </p:cNvSpPr>
          <p:nvPr>
            <p:ph type="body" idx="1"/>
          </p:nvPr>
        </p:nvSpPr>
        <p:spPr>
          <a:xfrm>
            <a:off x="708349" y="4254279"/>
            <a:ext cx="5660378" cy="4029484"/>
          </a:xfrm>
          <a:prstGeom prst="rect">
            <a:avLst/>
          </a:prstGeom>
        </p:spPr>
        <p:txBody>
          <a:bodyPr/>
          <a:lstStyle/>
          <a:p>
            <a:endParaRPr lang="en-IN"/>
          </a:p>
        </p:txBody>
      </p:sp>
      <p:sp>
        <p:nvSpPr>
          <p:cNvPr id="4" name="Slide Number Placeholder 3"/>
          <p:cNvSpPr>
            <a:spLocks noGrp="1"/>
          </p:cNvSpPr>
          <p:nvPr>
            <p:ph type="sldNum" sz="quarter" idx="10"/>
          </p:nvPr>
        </p:nvSpPr>
        <p:spPr/>
        <p:txBody>
          <a:bodyPr/>
          <a:lstStyle/>
          <a:p>
            <a:pPr>
              <a:defRPr/>
            </a:pPr>
            <a:fld id="{AD78ABB8-E88F-4D9B-813D-253B0B5CBABC}" type="slidenum">
              <a:rPr lang="en-US" smtClean="0">
                <a:solidFill>
                  <a:prstClr val="black"/>
                </a:solidFill>
              </a:rPr>
              <a:pPr>
                <a:defRPr/>
              </a:pPr>
              <a:t>63</a:t>
            </a:fld>
            <a:endParaRPr lang="en-US" dirty="0">
              <a:solidFill>
                <a:prstClr val="black"/>
              </a:solidFill>
            </a:endParaRPr>
          </a:p>
        </p:txBody>
      </p:sp>
    </p:spTree>
    <p:extLst>
      <p:ext uri="{BB962C8B-B14F-4D97-AF65-F5344CB8AC3E}">
        <p14:creationId xmlns:p14="http://schemas.microsoft.com/office/powerpoint/2010/main" val="53180796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54038" y="671513"/>
            <a:ext cx="5969000" cy="3357562"/>
          </a:xfrm>
        </p:spPr>
      </p:sp>
      <p:sp>
        <p:nvSpPr>
          <p:cNvPr id="3" name="Notes Placeholder 2"/>
          <p:cNvSpPr>
            <a:spLocks noGrp="1"/>
          </p:cNvSpPr>
          <p:nvPr>
            <p:ph type="body" idx="1"/>
          </p:nvPr>
        </p:nvSpPr>
        <p:spPr>
          <a:xfrm>
            <a:off x="708349" y="4254279"/>
            <a:ext cx="5660378" cy="4029484"/>
          </a:xfrm>
          <a:prstGeom prst="rect">
            <a:avLst/>
          </a:prstGeom>
        </p:spPr>
        <p:txBody>
          <a:bodyPr/>
          <a:lstStyle/>
          <a:p>
            <a:endParaRPr lang="en-IN"/>
          </a:p>
        </p:txBody>
      </p:sp>
      <p:sp>
        <p:nvSpPr>
          <p:cNvPr id="4" name="Slide Number Placeholder 3"/>
          <p:cNvSpPr>
            <a:spLocks noGrp="1"/>
          </p:cNvSpPr>
          <p:nvPr>
            <p:ph type="sldNum" sz="quarter" idx="10"/>
          </p:nvPr>
        </p:nvSpPr>
        <p:spPr/>
        <p:txBody>
          <a:bodyPr/>
          <a:lstStyle/>
          <a:p>
            <a:pPr>
              <a:defRPr/>
            </a:pPr>
            <a:fld id="{AD78ABB8-E88F-4D9B-813D-253B0B5CBABC}" type="slidenum">
              <a:rPr lang="en-US" smtClean="0">
                <a:solidFill>
                  <a:prstClr val="black"/>
                </a:solidFill>
              </a:rPr>
              <a:pPr>
                <a:defRPr/>
              </a:pPr>
              <a:t>64</a:t>
            </a:fld>
            <a:endParaRPr lang="en-US" dirty="0">
              <a:solidFill>
                <a:prstClr val="black"/>
              </a:solidFill>
            </a:endParaRPr>
          </a:p>
        </p:txBody>
      </p:sp>
    </p:spTree>
    <p:extLst>
      <p:ext uri="{BB962C8B-B14F-4D97-AF65-F5344CB8AC3E}">
        <p14:creationId xmlns:p14="http://schemas.microsoft.com/office/powerpoint/2010/main" val="298964504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0595" name="Notes Placeholder 2"/>
          <p:cNvSpPr>
            <a:spLocks noGrp="1"/>
          </p:cNvSpPr>
          <p:nvPr>
            <p:ph type="body" idx="1"/>
          </p:nvPr>
        </p:nvSpPr>
        <p:spPr bwMode="auto">
          <a:xfrm>
            <a:off x="708349" y="4254279"/>
            <a:ext cx="5660378" cy="4029484"/>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IN" smtClean="0"/>
          </a:p>
        </p:txBody>
      </p:sp>
      <p:sp>
        <p:nvSpPr>
          <p:cNvPr id="4" name="Slide Number Placeholder 3"/>
          <p:cNvSpPr>
            <a:spLocks noGrp="1"/>
          </p:cNvSpPr>
          <p:nvPr>
            <p:ph type="sldNum" sz="quarter" idx="5"/>
          </p:nvPr>
        </p:nvSpPr>
        <p:spPr/>
        <p:txBody>
          <a:bodyPr/>
          <a:lstStyle/>
          <a:p>
            <a:pPr>
              <a:defRPr/>
            </a:pPr>
            <a:fld id="{E4ED1EBE-8B79-412C-A795-3FD17EE10AA4}" type="slidenum">
              <a:rPr lang="en-US" smtClean="0"/>
              <a:pPr>
                <a:defRPr/>
              </a:pPr>
              <a:t>74</a:t>
            </a:fld>
            <a:endParaRPr lang="en-US" dirty="0"/>
          </a:p>
        </p:txBody>
      </p:sp>
    </p:spTree>
    <p:extLst>
      <p:ext uri="{BB962C8B-B14F-4D97-AF65-F5344CB8AC3E}">
        <p14:creationId xmlns:p14="http://schemas.microsoft.com/office/powerpoint/2010/main" val="40178188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Slide Image Placeholder 1"/>
          <p:cNvSpPr>
            <a:spLocks noGrp="1" noRot="1" noChangeAspect="1" noTextEdit="1"/>
          </p:cNvSpPr>
          <p:nvPr>
            <p:ph type="sldImg"/>
          </p:nvPr>
        </p:nvSpPr>
        <p:spPr bwMode="auto">
          <a:noFill/>
          <a:ln>
            <a:solidFill>
              <a:srgbClr val="000000"/>
            </a:solidFill>
            <a:miter lim="800000"/>
            <a:headEnd/>
            <a:tailEnd/>
          </a:ln>
        </p:spPr>
      </p:sp>
      <p:sp>
        <p:nvSpPr>
          <p:cNvPr id="130051" name="Notes Placeholder 2"/>
          <p:cNvSpPr>
            <a:spLocks noGrp="1"/>
          </p:cNvSpPr>
          <p:nvPr>
            <p:ph type="body" idx="1"/>
          </p:nvPr>
        </p:nvSpPr>
        <p:spPr bwMode="auto">
          <a:xfrm>
            <a:off x="708349" y="4254279"/>
            <a:ext cx="5660378" cy="4029484"/>
          </a:xfrm>
          <a:prstGeom prst="rect">
            <a:avLst/>
          </a:prstGeom>
          <a:noFill/>
          <a:ln>
            <a:miter lim="800000"/>
            <a:headEnd/>
            <a:tailEnd/>
          </a:ln>
        </p:spPr>
        <p:txBody>
          <a:bodyPr/>
          <a:lstStyle/>
          <a:p>
            <a:endParaRPr lang="en-IN" smtClean="0"/>
          </a:p>
        </p:txBody>
      </p:sp>
      <p:sp>
        <p:nvSpPr>
          <p:cNvPr id="4" name="Slide Number Placeholder 3"/>
          <p:cNvSpPr>
            <a:spLocks noGrp="1"/>
          </p:cNvSpPr>
          <p:nvPr>
            <p:ph type="sldNum" sz="quarter" idx="5"/>
          </p:nvPr>
        </p:nvSpPr>
        <p:spPr/>
        <p:txBody>
          <a:bodyPr/>
          <a:lstStyle/>
          <a:p>
            <a:pPr>
              <a:defRPr/>
            </a:pPr>
            <a:fld id="{5EF91E9B-527C-48DB-AC03-D4330C81CF3C}" type="slidenum">
              <a:rPr lang="en-US" smtClean="0">
                <a:solidFill>
                  <a:prstClr val="black"/>
                </a:solidFill>
              </a:rPr>
              <a:pPr>
                <a:defRPr/>
              </a:pPr>
              <a:t>10</a:t>
            </a:fld>
            <a:endParaRPr lang="en-US" dirty="0">
              <a:solidFill>
                <a:prstClr val="black"/>
              </a:solidFill>
            </a:endParaRPr>
          </a:p>
        </p:txBody>
      </p:sp>
    </p:spTree>
    <p:extLst>
      <p:ext uri="{BB962C8B-B14F-4D97-AF65-F5344CB8AC3E}">
        <p14:creationId xmlns:p14="http://schemas.microsoft.com/office/powerpoint/2010/main" val="56375880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9811" name="Notes Placeholder 2"/>
          <p:cNvSpPr>
            <a:spLocks noGrp="1"/>
          </p:cNvSpPr>
          <p:nvPr>
            <p:ph type="body" idx="1"/>
          </p:nvPr>
        </p:nvSpPr>
        <p:spPr bwMode="auto">
          <a:xfrm>
            <a:off x="707708" y="4253667"/>
            <a:ext cx="5661660" cy="402979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3177" tIns="46589" rIns="93177" bIns="46589" numCol="1" anchor="t" anchorCtr="0" compatLnSpc="1">
            <a:prstTxWarp prst="textNoShape">
              <a:avLst/>
            </a:prstTxWarp>
          </a:bodyPr>
          <a:lstStyle/>
          <a:p>
            <a:endParaRPr lang="en-IN" smtClean="0"/>
          </a:p>
        </p:txBody>
      </p:sp>
      <p:sp>
        <p:nvSpPr>
          <p:cNvPr id="11981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cs typeface="Arial" pitchFamily="34" charset="0"/>
              </a:defRPr>
            </a:lvl1pPr>
            <a:lvl2pPr marL="757066" indent="-291179" eaLnBrk="0" hangingPunct="0">
              <a:defRPr>
                <a:solidFill>
                  <a:schemeClr val="tx1"/>
                </a:solidFill>
                <a:latin typeface="Arial" pitchFamily="34" charset="0"/>
                <a:cs typeface="Arial" pitchFamily="34" charset="0"/>
              </a:defRPr>
            </a:lvl2pPr>
            <a:lvl3pPr marL="1164717" indent="-232943" eaLnBrk="0" hangingPunct="0">
              <a:defRPr>
                <a:solidFill>
                  <a:schemeClr val="tx1"/>
                </a:solidFill>
                <a:latin typeface="Arial" pitchFamily="34" charset="0"/>
                <a:cs typeface="Arial" pitchFamily="34" charset="0"/>
              </a:defRPr>
            </a:lvl3pPr>
            <a:lvl4pPr marL="1630604" indent="-232943" eaLnBrk="0" hangingPunct="0">
              <a:defRPr>
                <a:solidFill>
                  <a:schemeClr val="tx1"/>
                </a:solidFill>
                <a:latin typeface="Arial" pitchFamily="34" charset="0"/>
                <a:cs typeface="Arial" pitchFamily="34" charset="0"/>
              </a:defRPr>
            </a:lvl4pPr>
            <a:lvl5pPr marL="2096491" indent="-232943" eaLnBrk="0" hangingPunct="0">
              <a:defRPr>
                <a:solidFill>
                  <a:schemeClr val="tx1"/>
                </a:solidFill>
                <a:latin typeface="Arial" pitchFamily="34" charset="0"/>
                <a:cs typeface="Arial" pitchFamily="34" charset="0"/>
              </a:defRPr>
            </a:lvl5pPr>
            <a:lvl6pPr marL="2562377" indent="-232943" eaLnBrk="0" fontAlgn="base" hangingPunct="0">
              <a:spcBef>
                <a:spcPct val="0"/>
              </a:spcBef>
              <a:spcAft>
                <a:spcPct val="0"/>
              </a:spcAft>
              <a:defRPr>
                <a:solidFill>
                  <a:schemeClr val="tx1"/>
                </a:solidFill>
                <a:latin typeface="Arial" pitchFamily="34" charset="0"/>
                <a:cs typeface="Arial" pitchFamily="34" charset="0"/>
              </a:defRPr>
            </a:lvl6pPr>
            <a:lvl7pPr marL="3028264" indent="-232943" eaLnBrk="0" fontAlgn="base" hangingPunct="0">
              <a:spcBef>
                <a:spcPct val="0"/>
              </a:spcBef>
              <a:spcAft>
                <a:spcPct val="0"/>
              </a:spcAft>
              <a:defRPr>
                <a:solidFill>
                  <a:schemeClr val="tx1"/>
                </a:solidFill>
                <a:latin typeface="Arial" pitchFamily="34" charset="0"/>
                <a:cs typeface="Arial" pitchFamily="34" charset="0"/>
              </a:defRPr>
            </a:lvl7pPr>
            <a:lvl8pPr marL="3494151" indent="-232943" eaLnBrk="0" fontAlgn="base" hangingPunct="0">
              <a:spcBef>
                <a:spcPct val="0"/>
              </a:spcBef>
              <a:spcAft>
                <a:spcPct val="0"/>
              </a:spcAft>
              <a:defRPr>
                <a:solidFill>
                  <a:schemeClr val="tx1"/>
                </a:solidFill>
                <a:latin typeface="Arial" pitchFamily="34" charset="0"/>
                <a:cs typeface="Arial" pitchFamily="34" charset="0"/>
              </a:defRPr>
            </a:lvl8pPr>
            <a:lvl9pPr marL="3960038" indent="-232943"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A30AD5C4-509A-4AC9-9297-7B2E8354016F}" type="slidenum">
              <a:rPr lang="en-US" smtClean="0">
                <a:solidFill>
                  <a:srgbClr val="000000"/>
                </a:solidFill>
                <a:latin typeface="Calibri" pitchFamily="34" charset="0"/>
              </a:rPr>
              <a:pPr eaLnBrk="1" hangingPunct="1"/>
              <a:t>11</a:t>
            </a:fld>
            <a:endParaRPr lang="en-US" smtClean="0">
              <a:solidFill>
                <a:srgbClr val="000000"/>
              </a:solidFill>
              <a:latin typeface="Calibri" pitchFamily="34"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Slide Image Placeholder 1"/>
          <p:cNvSpPr>
            <a:spLocks noGrp="1" noRot="1" noChangeAspect="1" noTextEdit="1"/>
          </p:cNvSpPr>
          <p:nvPr>
            <p:ph type="sldImg"/>
          </p:nvPr>
        </p:nvSpPr>
        <p:spPr bwMode="auto">
          <a:xfrm>
            <a:off x="554038" y="671513"/>
            <a:ext cx="5969000" cy="3357562"/>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4995" name="Notes Placeholder 2"/>
          <p:cNvSpPr>
            <a:spLocks noGrp="1"/>
          </p:cNvSpPr>
          <p:nvPr>
            <p:ph type="body" idx="1"/>
          </p:nvPr>
        </p:nvSpPr>
        <p:spPr bwMode="auto">
          <a:xfrm>
            <a:off x="707708" y="4253667"/>
            <a:ext cx="5661660" cy="402979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3177" tIns="46589" rIns="93177" bIns="46589" numCol="1" anchor="t" anchorCtr="0" compatLnSpc="1">
            <a:prstTxWarp prst="textNoShape">
              <a:avLst/>
            </a:prstTxWarp>
          </a:bodyPr>
          <a:lstStyle/>
          <a:p>
            <a:pPr eaLnBrk="1" hangingPunct="1">
              <a:spcBef>
                <a:spcPct val="0"/>
              </a:spcBef>
            </a:pPr>
            <a:endParaRPr lang="en-IN" smtClean="0"/>
          </a:p>
        </p:txBody>
      </p:sp>
      <p:sp>
        <p:nvSpPr>
          <p:cNvPr id="8499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cs typeface="Arial" pitchFamily="34" charset="0"/>
              </a:defRPr>
            </a:lvl1pPr>
            <a:lvl2pPr marL="757066" indent="-291179" eaLnBrk="0" hangingPunct="0">
              <a:defRPr>
                <a:solidFill>
                  <a:schemeClr val="tx1"/>
                </a:solidFill>
                <a:latin typeface="Arial" pitchFamily="34" charset="0"/>
                <a:cs typeface="Arial" pitchFamily="34" charset="0"/>
              </a:defRPr>
            </a:lvl2pPr>
            <a:lvl3pPr marL="1164717" indent="-232943" eaLnBrk="0" hangingPunct="0">
              <a:defRPr>
                <a:solidFill>
                  <a:schemeClr val="tx1"/>
                </a:solidFill>
                <a:latin typeface="Arial" pitchFamily="34" charset="0"/>
                <a:cs typeface="Arial" pitchFamily="34" charset="0"/>
              </a:defRPr>
            </a:lvl3pPr>
            <a:lvl4pPr marL="1630604" indent="-232943" eaLnBrk="0" hangingPunct="0">
              <a:defRPr>
                <a:solidFill>
                  <a:schemeClr val="tx1"/>
                </a:solidFill>
                <a:latin typeface="Arial" pitchFamily="34" charset="0"/>
                <a:cs typeface="Arial" pitchFamily="34" charset="0"/>
              </a:defRPr>
            </a:lvl4pPr>
            <a:lvl5pPr marL="2096491" indent="-232943" eaLnBrk="0" hangingPunct="0">
              <a:defRPr>
                <a:solidFill>
                  <a:schemeClr val="tx1"/>
                </a:solidFill>
                <a:latin typeface="Arial" pitchFamily="34" charset="0"/>
                <a:cs typeface="Arial" pitchFamily="34" charset="0"/>
              </a:defRPr>
            </a:lvl5pPr>
            <a:lvl6pPr marL="2562377" indent="-232943" eaLnBrk="0" fontAlgn="base" hangingPunct="0">
              <a:spcBef>
                <a:spcPct val="0"/>
              </a:spcBef>
              <a:spcAft>
                <a:spcPct val="0"/>
              </a:spcAft>
              <a:defRPr>
                <a:solidFill>
                  <a:schemeClr val="tx1"/>
                </a:solidFill>
                <a:latin typeface="Arial" pitchFamily="34" charset="0"/>
                <a:cs typeface="Arial" pitchFamily="34" charset="0"/>
              </a:defRPr>
            </a:lvl6pPr>
            <a:lvl7pPr marL="3028264" indent="-232943" eaLnBrk="0" fontAlgn="base" hangingPunct="0">
              <a:spcBef>
                <a:spcPct val="0"/>
              </a:spcBef>
              <a:spcAft>
                <a:spcPct val="0"/>
              </a:spcAft>
              <a:defRPr>
                <a:solidFill>
                  <a:schemeClr val="tx1"/>
                </a:solidFill>
                <a:latin typeface="Arial" pitchFamily="34" charset="0"/>
                <a:cs typeface="Arial" pitchFamily="34" charset="0"/>
              </a:defRPr>
            </a:lvl7pPr>
            <a:lvl8pPr marL="3494151" indent="-232943" eaLnBrk="0" fontAlgn="base" hangingPunct="0">
              <a:spcBef>
                <a:spcPct val="0"/>
              </a:spcBef>
              <a:spcAft>
                <a:spcPct val="0"/>
              </a:spcAft>
              <a:defRPr>
                <a:solidFill>
                  <a:schemeClr val="tx1"/>
                </a:solidFill>
                <a:latin typeface="Arial" pitchFamily="34" charset="0"/>
                <a:cs typeface="Arial" pitchFamily="34" charset="0"/>
              </a:defRPr>
            </a:lvl8pPr>
            <a:lvl9pPr marL="3960038" indent="-232943"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13CFDBF2-DA7A-4D26-B63F-84A8EB830F8D}" type="slidenum">
              <a:rPr lang="en-US" smtClean="0">
                <a:solidFill>
                  <a:prstClr val="black"/>
                </a:solidFill>
                <a:latin typeface="Calibri" pitchFamily="34" charset="0"/>
              </a:rPr>
              <a:pPr eaLnBrk="1" hangingPunct="1"/>
              <a:t>12</a:t>
            </a:fld>
            <a:endParaRPr lang="en-US" smtClean="0">
              <a:solidFill>
                <a:prstClr val="black"/>
              </a:solidFill>
              <a:latin typeface="Calibri" pitchFamily="34"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4691" name="Notes Placeholder 2"/>
          <p:cNvSpPr>
            <a:spLocks noGrp="1"/>
          </p:cNvSpPr>
          <p:nvPr>
            <p:ph type="body" idx="1"/>
          </p:nvPr>
        </p:nvSpPr>
        <p:spPr bwMode="auto">
          <a:xfrm>
            <a:off x="724090" y="4325183"/>
            <a:ext cx="5786164" cy="4096643"/>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3177" tIns="46589" rIns="93177" bIns="46589" numCol="1" anchor="t" anchorCtr="0" compatLnSpc="1">
            <a:prstTxWarp prst="textNoShape">
              <a:avLst/>
            </a:prstTxWarp>
          </a:bodyPr>
          <a:lstStyle/>
          <a:p>
            <a:endParaRPr lang="en-IN" smtClean="0"/>
          </a:p>
        </p:txBody>
      </p:sp>
      <p:sp>
        <p:nvSpPr>
          <p:cNvPr id="11469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cs typeface="Arial" pitchFamily="34" charset="0"/>
              </a:defRPr>
            </a:lvl1pPr>
            <a:lvl2pPr marL="757066" indent="-291179" eaLnBrk="0" hangingPunct="0">
              <a:defRPr>
                <a:solidFill>
                  <a:schemeClr val="tx1"/>
                </a:solidFill>
                <a:latin typeface="Arial" pitchFamily="34" charset="0"/>
                <a:cs typeface="Arial" pitchFamily="34" charset="0"/>
              </a:defRPr>
            </a:lvl2pPr>
            <a:lvl3pPr marL="1164717" indent="-232943" eaLnBrk="0" hangingPunct="0">
              <a:defRPr>
                <a:solidFill>
                  <a:schemeClr val="tx1"/>
                </a:solidFill>
                <a:latin typeface="Arial" pitchFamily="34" charset="0"/>
                <a:cs typeface="Arial" pitchFamily="34" charset="0"/>
              </a:defRPr>
            </a:lvl3pPr>
            <a:lvl4pPr marL="1630604" indent="-232943" eaLnBrk="0" hangingPunct="0">
              <a:defRPr>
                <a:solidFill>
                  <a:schemeClr val="tx1"/>
                </a:solidFill>
                <a:latin typeface="Arial" pitchFamily="34" charset="0"/>
                <a:cs typeface="Arial" pitchFamily="34" charset="0"/>
              </a:defRPr>
            </a:lvl4pPr>
            <a:lvl5pPr marL="2096491" indent="-232943" eaLnBrk="0" hangingPunct="0">
              <a:defRPr>
                <a:solidFill>
                  <a:schemeClr val="tx1"/>
                </a:solidFill>
                <a:latin typeface="Arial" pitchFamily="34" charset="0"/>
                <a:cs typeface="Arial" pitchFamily="34" charset="0"/>
              </a:defRPr>
            </a:lvl5pPr>
            <a:lvl6pPr marL="2562377" indent="-232943" eaLnBrk="0" fontAlgn="base" hangingPunct="0">
              <a:spcBef>
                <a:spcPct val="0"/>
              </a:spcBef>
              <a:spcAft>
                <a:spcPct val="0"/>
              </a:spcAft>
              <a:defRPr>
                <a:solidFill>
                  <a:schemeClr val="tx1"/>
                </a:solidFill>
                <a:latin typeface="Arial" pitchFamily="34" charset="0"/>
                <a:cs typeface="Arial" pitchFamily="34" charset="0"/>
              </a:defRPr>
            </a:lvl6pPr>
            <a:lvl7pPr marL="3028264" indent="-232943" eaLnBrk="0" fontAlgn="base" hangingPunct="0">
              <a:spcBef>
                <a:spcPct val="0"/>
              </a:spcBef>
              <a:spcAft>
                <a:spcPct val="0"/>
              </a:spcAft>
              <a:defRPr>
                <a:solidFill>
                  <a:schemeClr val="tx1"/>
                </a:solidFill>
                <a:latin typeface="Arial" pitchFamily="34" charset="0"/>
                <a:cs typeface="Arial" pitchFamily="34" charset="0"/>
              </a:defRPr>
            </a:lvl7pPr>
            <a:lvl8pPr marL="3494151" indent="-232943" eaLnBrk="0" fontAlgn="base" hangingPunct="0">
              <a:spcBef>
                <a:spcPct val="0"/>
              </a:spcBef>
              <a:spcAft>
                <a:spcPct val="0"/>
              </a:spcAft>
              <a:defRPr>
                <a:solidFill>
                  <a:schemeClr val="tx1"/>
                </a:solidFill>
                <a:latin typeface="Arial" pitchFamily="34" charset="0"/>
                <a:cs typeface="Arial" pitchFamily="34" charset="0"/>
              </a:defRPr>
            </a:lvl8pPr>
            <a:lvl9pPr marL="3960038" indent="-232943"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303546C7-7E1D-4C98-AE11-056C21AD9E19}" type="slidenum">
              <a:rPr lang="en-US" smtClean="0">
                <a:solidFill>
                  <a:srgbClr val="000000"/>
                </a:solidFill>
                <a:latin typeface="Calibri" pitchFamily="34" charset="0"/>
              </a:rPr>
              <a:pPr eaLnBrk="1" hangingPunct="1"/>
              <a:t>13</a:t>
            </a:fld>
            <a:endParaRPr lang="en-US" smtClean="0">
              <a:solidFill>
                <a:srgbClr val="000000"/>
              </a:solidFill>
              <a:latin typeface="Calibri" pitchFamily="34"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lide Image Placeholder 1"/>
          <p:cNvSpPr>
            <a:spLocks noGrp="1" noRot="1" noChangeAspect="1" noTextEdit="1"/>
          </p:cNvSpPr>
          <p:nvPr>
            <p:ph type="sldImg"/>
          </p:nvPr>
        </p:nvSpPr>
        <p:spPr bwMode="auto">
          <a:noFill/>
          <a:ln>
            <a:solidFill>
              <a:srgbClr val="000000"/>
            </a:solidFill>
            <a:miter lim="800000"/>
            <a:headEnd/>
            <a:tailEnd/>
          </a:ln>
        </p:spPr>
      </p:sp>
      <p:sp>
        <p:nvSpPr>
          <p:cNvPr id="45059" name="Notes Placeholder 2"/>
          <p:cNvSpPr>
            <a:spLocks noGrp="1"/>
          </p:cNvSpPr>
          <p:nvPr>
            <p:ph type="body" idx="1"/>
          </p:nvPr>
        </p:nvSpPr>
        <p:spPr bwMode="auto">
          <a:xfrm>
            <a:off x="708349" y="4254279"/>
            <a:ext cx="5660378" cy="4029484"/>
          </a:xfrm>
          <a:prstGeom prst="rect">
            <a:avLst/>
          </a:prstGeom>
          <a:noFill/>
          <a:ln>
            <a:miter lim="800000"/>
            <a:headEnd/>
            <a:tailEnd/>
          </a:ln>
        </p:spPr>
        <p:txBody>
          <a:bodyPr lIns="93177" tIns="46589" rIns="93177" bIns="46589"/>
          <a:lstStyle/>
          <a:p>
            <a:pPr eaLnBrk="1" hangingPunct="1"/>
            <a:endParaRPr lang="en-IN" smtClean="0"/>
          </a:p>
        </p:txBody>
      </p:sp>
      <p:sp>
        <p:nvSpPr>
          <p:cNvPr id="45060" name="Slide Number Placeholder 3"/>
          <p:cNvSpPr>
            <a:spLocks noGrp="1"/>
          </p:cNvSpPr>
          <p:nvPr>
            <p:ph type="sldNum" sz="quarter" idx="5"/>
          </p:nvPr>
        </p:nvSpPr>
        <p:spPr bwMode="auto">
          <a:noFill/>
          <a:ln>
            <a:miter lim="800000"/>
            <a:headEnd/>
            <a:tailEnd/>
          </a:ln>
        </p:spPr>
        <p:txBody>
          <a:bodyPr/>
          <a:lstStyle/>
          <a:p>
            <a:fld id="{B22119D3-2968-428A-99FB-09B0577C9B19}" type="slidenum">
              <a:rPr lang="en-US">
                <a:solidFill>
                  <a:srgbClr val="000000"/>
                </a:solidFill>
              </a:rPr>
              <a:pPr/>
              <a:t>14</a:t>
            </a:fld>
            <a:endParaRPr lang="en-US">
              <a:solidFill>
                <a:srgbClr val="000000"/>
              </a:solidFill>
            </a:endParaRPr>
          </a:p>
        </p:txBody>
      </p:sp>
    </p:spTree>
    <p:extLst>
      <p:ext uri="{BB962C8B-B14F-4D97-AF65-F5344CB8AC3E}">
        <p14:creationId xmlns:p14="http://schemas.microsoft.com/office/powerpoint/2010/main" val="95322162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Image Placeholder 1"/>
          <p:cNvSpPr>
            <a:spLocks noGrp="1" noRot="1" noChangeAspect="1" noTextEdit="1"/>
          </p:cNvSpPr>
          <p:nvPr>
            <p:ph type="sldImg"/>
          </p:nvPr>
        </p:nvSpPr>
        <p:spPr bwMode="auto">
          <a:noFill/>
          <a:ln>
            <a:solidFill>
              <a:srgbClr val="000000"/>
            </a:solidFill>
            <a:miter lim="800000"/>
            <a:headEnd/>
            <a:tailEnd/>
          </a:ln>
        </p:spPr>
      </p:sp>
      <p:sp>
        <p:nvSpPr>
          <p:cNvPr id="40963" name="Notes Placeholder 2"/>
          <p:cNvSpPr>
            <a:spLocks noGrp="1"/>
          </p:cNvSpPr>
          <p:nvPr>
            <p:ph type="body" idx="1"/>
          </p:nvPr>
        </p:nvSpPr>
        <p:spPr bwMode="auto">
          <a:xfrm>
            <a:off x="708349" y="4254279"/>
            <a:ext cx="5660378" cy="4029484"/>
          </a:xfrm>
          <a:prstGeom prst="rect">
            <a:avLst/>
          </a:prstGeom>
          <a:noFill/>
          <a:ln>
            <a:miter lim="800000"/>
            <a:headEnd/>
            <a:tailEnd/>
          </a:ln>
        </p:spPr>
        <p:txBody>
          <a:bodyPr lIns="93177" tIns="46589" rIns="93177" bIns="46589"/>
          <a:lstStyle/>
          <a:p>
            <a:endParaRPr lang="en-IN" smtClean="0"/>
          </a:p>
        </p:txBody>
      </p:sp>
      <p:sp>
        <p:nvSpPr>
          <p:cNvPr id="40964" name="Slide Number Placeholder 3"/>
          <p:cNvSpPr>
            <a:spLocks noGrp="1"/>
          </p:cNvSpPr>
          <p:nvPr>
            <p:ph type="sldNum" sz="quarter" idx="5"/>
          </p:nvPr>
        </p:nvSpPr>
        <p:spPr bwMode="auto">
          <a:noFill/>
          <a:ln>
            <a:miter lim="800000"/>
            <a:headEnd/>
            <a:tailEnd/>
          </a:ln>
        </p:spPr>
        <p:txBody>
          <a:bodyPr/>
          <a:lstStyle/>
          <a:p>
            <a:fld id="{41072207-0781-470F-AB62-5F8BF131C085}" type="slidenum">
              <a:rPr lang="en-US">
                <a:solidFill>
                  <a:srgbClr val="000000"/>
                </a:solidFill>
              </a:rPr>
              <a:pPr/>
              <a:t>21</a:t>
            </a:fld>
            <a:endParaRPr lang="en-US">
              <a:solidFill>
                <a:srgbClr val="000000"/>
              </a:solidFill>
            </a:endParaRPr>
          </a:p>
        </p:txBody>
      </p:sp>
    </p:spTree>
    <p:extLst>
      <p:ext uri="{BB962C8B-B14F-4D97-AF65-F5344CB8AC3E}">
        <p14:creationId xmlns:p14="http://schemas.microsoft.com/office/powerpoint/2010/main" val="233901056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8349" y="4254279"/>
            <a:ext cx="5660378" cy="4029484"/>
          </a:xfrm>
          <a:prstGeom prst="rect">
            <a:avLst/>
          </a:prstGeom>
        </p:spPr>
        <p:txBody>
          <a:bodyPr/>
          <a:lstStyle/>
          <a:p>
            <a:endParaRPr lang="en-IN"/>
          </a:p>
        </p:txBody>
      </p:sp>
      <p:sp>
        <p:nvSpPr>
          <p:cNvPr id="4" name="Slide Number Placeholder 3"/>
          <p:cNvSpPr>
            <a:spLocks noGrp="1"/>
          </p:cNvSpPr>
          <p:nvPr>
            <p:ph type="sldNum" sz="quarter" idx="10"/>
          </p:nvPr>
        </p:nvSpPr>
        <p:spPr/>
        <p:txBody>
          <a:bodyPr/>
          <a:lstStyle/>
          <a:p>
            <a:pPr>
              <a:defRPr/>
            </a:pPr>
            <a:fld id="{EBB4D6D8-28E9-4E64-919A-375327B8394F}" type="slidenum">
              <a:rPr lang="en-US" smtClean="0">
                <a:solidFill>
                  <a:prstClr val="black"/>
                </a:solidFill>
              </a:rPr>
              <a:pPr>
                <a:defRPr/>
              </a:pPr>
              <a:t>24</a:t>
            </a:fld>
            <a:endParaRPr lang="en-US" dirty="0">
              <a:solidFill>
                <a:prstClr val="black"/>
              </a:solidFill>
            </a:endParaRPr>
          </a:p>
        </p:txBody>
      </p:sp>
    </p:spTree>
    <p:extLst>
      <p:ext uri="{BB962C8B-B14F-4D97-AF65-F5344CB8AC3E}">
        <p14:creationId xmlns:p14="http://schemas.microsoft.com/office/powerpoint/2010/main" val="336949312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tags" Target="../tags/tag8.xml"/><Relationship Id="rId2" Type="http://schemas.openxmlformats.org/officeDocument/2006/relationships/tags" Target="../tags/tag7.xml"/><Relationship Id="rId1" Type="http://schemas.openxmlformats.org/officeDocument/2006/relationships/vmlDrawing" Target="../drawings/vmlDrawing2.vml"/><Relationship Id="rId6" Type="http://schemas.openxmlformats.org/officeDocument/2006/relationships/image" Target="../media/image1.emf"/><Relationship Id="rId5" Type="http://schemas.openxmlformats.org/officeDocument/2006/relationships/oleObject" Target="../embeddings/oleObject2.bin"/><Relationship Id="rId4"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tags" Target="../tags/tag33.xml"/><Relationship Id="rId7" Type="http://schemas.openxmlformats.org/officeDocument/2006/relationships/image" Target="../media/image1.emf"/><Relationship Id="rId2" Type="http://schemas.openxmlformats.org/officeDocument/2006/relationships/tags" Target="../tags/tag32.xml"/><Relationship Id="rId1" Type="http://schemas.openxmlformats.org/officeDocument/2006/relationships/vmlDrawing" Target="../drawings/vmlDrawing10.vml"/><Relationship Id="rId6" Type="http://schemas.openxmlformats.org/officeDocument/2006/relationships/oleObject" Target="../embeddings/oleObject10.bin"/><Relationship Id="rId5" Type="http://schemas.openxmlformats.org/officeDocument/2006/relationships/slideMaster" Target="../slideMasters/slideMaster3.xml"/><Relationship Id="rId4" Type="http://schemas.openxmlformats.org/officeDocument/2006/relationships/tags" Target="../tags/tag34.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xml.rels><?xml version="1.0" encoding="UTF-8" standalone="yes"?>
<Relationships xmlns="http://schemas.openxmlformats.org/package/2006/relationships"><Relationship Id="rId3" Type="http://schemas.openxmlformats.org/officeDocument/2006/relationships/tags" Target="../tags/tag36.xml"/><Relationship Id="rId7" Type="http://schemas.openxmlformats.org/officeDocument/2006/relationships/image" Target="../media/image1.emf"/><Relationship Id="rId2" Type="http://schemas.openxmlformats.org/officeDocument/2006/relationships/tags" Target="../tags/tag35.xml"/><Relationship Id="rId1" Type="http://schemas.openxmlformats.org/officeDocument/2006/relationships/vmlDrawing" Target="../drawings/vmlDrawing11.vml"/><Relationship Id="rId6" Type="http://schemas.openxmlformats.org/officeDocument/2006/relationships/oleObject" Target="../embeddings/oleObject11.bin"/><Relationship Id="rId5" Type="http://schemas.openxmlformats.org/officeDocument/2006/relationships/slideMaster" Target="../slideMasters/slideMaster3.xml"/><Relationship Id="rId4" Type="http://schemas.openxmlformats.org/officeDocument/2006/relationships/tags" Target="../tags/tag37.xml"/></Relationships>
</file>

<file path=ppt/slideLayouts/_rels/slideLayout13.xml.rels><?xml version="1.0" encoding="UTF-8" standalone="yes"?>
<Relationships xmlns="http://schemas.openxmlformats.org/package/2006/relationships"><Relationship Id="rId3" Type="http://schemas.openxmlformats.org/officeDocument/2006/relationships/tags" Target="../tags/tag44.xml"/><Relationship Id="rId2" Type="http://schemas.openxmlformats.org/officeDocument/2006/relationships/tags" Target="../tags/tag43.xml"/><Relationship Id="rId1" Type="http://schemas.openxmlformats.org/officeDocument/2006/relationships/vmlDrawing" Target="../drawings/vmlDrawing13.vml"/><Relationship Id="rId6" Type="http://schemas.openxmlformats.org/officeDocument/2006/relationships/image" Target="../media/image1.emf"/><Relationship Id="rId5" Type="http://schemas.openxmlformats.org/officeDocument/2006/relationships/oleObject" Target="../embeddings/oleObject13.bin"/><Relationship Id="rId4" Type="http://schemas.openxmlformats.org/officeDocument/2006/relationships/slideMaster" Target="../slideMasters/slideMaster4.xml"/></Relationships>
</file>

<file path=ppt/slideLayouts/_rels/slideLayout14.xml.rels><?xml version="1.0" encoding="UTF-8" standalone="yes"?>
<Relationships xmlns="http://schemas.openxmlformats.org/package/2006/relationships"><Relationship Id="rId3" Type="http://schemas.openxmlformats.org/officeDocument/2006/relationships/tags" Target="../tags/tag46.xml"/><Relationship Id="rId7" Type="http://schemas.openxmlformats.org/officeDocument/2006/relationships/image" Target="../media/image1.emf"/><Relationship Id="rId2" Type="http://schemas.openxmlformats.org/officeDocument/2006/relationships/tags" Target="../tags/tag45.xml"/><Relationship Id="rId1" Type="http://schemas.openxmlformats.org/officeDocument/2006/relationships/vmlDrawing" Target="../drawings/vmlDrawing14.vml"/><Relationship Id="rId6" Type="http://schemas.openxmlformats.org/officeDocument/2006/relationships/oleObject" Target="../embeddings/oleObject14.bin"/><Relationship Id="rId5" Type="http://schemas.openxmlformats.org/officeDocument/2006/relationships/slideMaster" Target="../slideMasters/slideMaster4.xml"/><Relationship Id="rId4" Type="http://schemas.openxmlformats.org/officeDocument/2006/relationships/tags" Target="../tags/tag47.xml"/></Relationships>
</file>

<file path=ppt/slideLayouts/_rels/slideLayout2.xml.rels><?xml version="1.0" encoding="UTF-8" standalone="yes"?>
<Relationships xmlns="http://schemas.openxmlformats.org/package/2006/relationships"><Relationship Id="rId3" Type="http://schemas.openxmlformats.org/officeDocument/2006/relationships/tags" Target="../tags/tag10.xml"/><Relationship Id="rId7" Type="http://schemas.openxmlformats.org/officeDocument/2006/relationships/image" Target="../media/image1.emf"/><Relationship Id="rId2" Type="http://schemas.openxmlformats.org/officeDocument/2006/relationships/tags" Target="../tags/tag9.xml"/><Relationship Id="rId1" Type="http://schemas.openxmlformats.org/officeDocument/2006/relationships/vmlDrawing" Target="../drawings/vmlDrawing3.vml"/><Relationship Id="rId6" Type="http://schemas.openxmlformats.org/officeDocument/2006/relationships/oleObject" Target="../embeddings/oleObject3.bin"/><Relationship Id="rId5" Type="http://schemas.openxmlformats.org/officeDocument/2006/relationships/slideMaster" Target="../slideMasters/slideMaster1.xml"/><Relationship Id="rId4" Type="http://schemas.openxmlformats.org/officeDocument/2006/relationships/tags" Target="../tags/tag1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tags" Target="../tags/tag13.xml"/><Relationship Id="rId7" Type="http://schemas.openxmlformats.org/officeDocument/2006/relationships/image" Target="../media/image1.emf"/><Relationship Id="rId2" Type="http://schemas.openxmlformats.org/officeDocument/2006/relationships/tags" Target="../tags/tag12.xml"/><Relationship Id="rId1" Type="http://schemas.openxmlformats.org/officeDocument/2006/relationships/vmlDrawing" Target="../drawings/vmlDrawing4.vml"/><Relationship Id="rId6" Type="http://schemas.openxmlformats.org/officeDocument/2006/relationships/oleObject" Target="../embeddings/oleObject4.bin"/><Relationship Id="rId5" Type="http://schemas.openxmlformats.org/officeDocument/2006/relationships/slideMaster" Target="../slideMasters/slideMaster1.xml"/><Relationship Id="rId4" Type="http://schemas.openxmlformats.org/officeDocument/2006/relationships/tags" Target="../tags/tag1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tags" Target="../tags/tag21.xml"/><Relationship Id="rId2" Type="http://schemas.openxmlformats.org/officeDocument/2006/relationships/tags" Target="../tags/tag20.xml"/><Relationship Id="rId1" Type="http://schemas.openxmlformats.org/officeDocument/2006/relationships/vmlDrawing" Target="../drawings/vmlDrawing6.vml"/><Relationship Id="rId6" Type="http://schemas.openxmlformats.org/officeDocument/2006/relationships/image" Target="../media/image1.emf"/><Relationship Id="rId5" Type="http://schemas.openxmlformats.org/officeDocument/2006/relationships/oleObject" Target="../embeddings/oleObject6.bin"/><Relationship Id="rId4"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3" Type="http://schemas.openxmlformats.org/officeDocument/2006/relationships/tags" Target="../tags/tag23.xml"/><Relationship Id="rId7" Type="http://schemas.openxmlformats.org/officeDocument/2006/relationships/image" Target="../media/image1.emf"/><Relationship Id="rId2" Type="http://schemas.openxmlformats.org/officeDocument/2006/relationships/tags" Target="../tags/tag22.xml"/><Relationship Id="rId1" Type="http://schemas.openxmlformats.org/officeDocument/2006/relationships/vmlDrawing" Target="../drawings/vmlDrawing7.vml"/><Relationship Id="rId6" Type="http://schemas.openxmlformats.org/officeDocument/2006/relationships/oleObject" Target="../embeddings/oleObject7.bin"/><Relationship Id="rId5" Type="http://schemas.openxmlformats.org/officeDocument/2006/relationships/slideMaster" Target="../slideMasters/slideMaster2.xml"/><Relationship Id="rId4" Type="http://schemas.openxmlformats.org/officeDocument/2006/relationships/tags" Target="../tags/tag24.xml"/></Relationships>
</file>

<file path=ppt/slideLayouts/_rels/slideLayout9.xml.rels><?xml version="1.0" encoding="UTF-8" standalone="yes"?>
<Relationships xmlns="http://schemas.openxmlformats.org/package/2006/relationships"><Relationship Id="rId3" Type="http://schemas.openxmlformats.org/officeDocument/2006/relationships/tags" Target="../tags/tag31.xml"/><Relationship Id="rId2" Type="http://schemas.openxmlformats.org/officeDocument/2006/relationships/tags" Target="../tags/tag30.xml"/><Relationship Id="rId1" Type="http://schemas.openxmlformats.org/officeDocument/2006/relationships/vmlDrawing" Target="../drawings/vmlDrawing9.vml"/><Relationship Id="rId6" Type="http://schemas.openxmlformats.org/officeDocument/2006/relationships/image" Target="../media/image1.emf"/><Relationship Id="rId5" Type="http://schemas.openxmlformats.org/officeDocument/2006/relationships/oleObject" Target="../embeddings/oleObject9.bin"/><Relationship Id="rId4"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aphicFrame>
        <p:nvGraphicFramePr>
          <p:cNvPr id="4" name="Object 10"/>
          <p:cNvGraphicFramePr>
            <a:graphicFrameLocks noChangeAspect="1"/>
          </p:cNvGraphicFramePr>
          <p:nvPr/>
        </p:nvGraphicFramePr>
        <p:xfrm>
          <a:off x="0" y="0"/>
          <a:ext cx="158750" cy="158750"/>
        </p:xfrm>
        <a:graphic>
          <a:graphicData uri="http://schemas.openxmlformats.org/presentationml/2006/ole">
            <mc:AlternateContent xmlns:mc="http://schemas.openxmlformats.org/markup-compatibility/2006">
              <mc:Choice xmlns:v="urn:schemas-microsoft-com:vml" Requires="v">
                <p:oleObj spid="_x0000_s189539" name="think-cell Slide" r:id="rId5" imgW="360" imgH="360" progId="">
                  <p:embed/>
                </p:oleObj>
              </mc:Choice>
              <mc:Fallback>
                <p:oleObj name="think-cell Slide" r:id="rId5" imgW="360" imgH="360" progId="">
                  <p:embed/>
                  <p:pic>
                    <p:nvPicPr>
                      <p:cNvPr id="0" name="Picture 98"/>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0" y="0"/>
                        <a:ext cx="158750" cy="1587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5" name="Text Placeholder 5"/>
          <p:cNvSpPr txBox="1">
            <a:spLocks/>
          </p:cNvSpPr>
          <p:nvPr userDrawn="1">
            <p:custDataLst>
              <p:tags r:id="rId2"/>
            </p:custDataLst>
          </p:nvPr>
        </p:nvSpPr>
        <p:spPr>
          <a:xfrm>
            <a:off x="7391400" y="4724400"/>
            <a:ext cx="1752600" cy="361950"/>
          </a:xfrm>
          <a:prstGeom prst="rect">
            <a:avLst/>
          </a:prstGeom>
        </p:spPr>
        <p:txBody>
          <a:bodyPr anchor="b"/>
          <a:lstStyle>
            <a:lvl1pPr>
              <a:buNone/>
              <a:defRPr sz="1400"/>
            </a:lvl1pPr>
            <a:lvl2pPr>
              <a:buNone/>
              <a:defRPr sz="1200"/>
            </a:lvl2pPr>
            <a:lvl3pPr>
              <a:buNone/>
              <a:defRPr sz="1100"/>
            </a:lvl3pPr>
            <a:lvl4pPr>
              <a:buNone/>
              <a:defRPr sz="1050"/>
            </a:lvl4pPr>
            <a:lvl5pPr>
              <a:buNone/>
              <a:defRPr sz="1050"/>
            </a:lvl5pPr>
          </a:lstStyle>
          <a:p>
            <a:pPr marL="342900" indent="-342900" algn="r" fontAlgn="auto">
              <a:spcBef>
                <a:spcPct val="20000"/>
              </a:spcBef>
              <a:spcAft>
                <a:spcPts val="0"/>
              </a:spcAft>
              <a:buClr>
                <a:srgbClr val="0089D3"/>
              </a:buClr>
              <a:buFont typeface="Arial"/>
              <a:buNone/>
              <a:defRPr/>
            </a:pPr>
            <a:endParaRPr lang="en-US" sz="1100" dirty="0">
              <a:solidFill>
                <a:prstClr val="black">
                  <a:lumMod val="75000"/>
                  <a:lumOff val="25000"/>
                </a:prstClr>
              </a:solidFill>
              <a:latin typeface="Helvetica"/>
              <a:cs typeface="Helvetica"/>
            </a:endParaRPr>
          </a:p>
        </p:txBody>
      </p:sp>
      <p:sp>
        <p:nvSpPr>
          <p:cNvPr id="6" name="Rectangle 5"/>
          <p:cNvSpPr/>
          <p:nvPr userDrawn="1">
            <p:custDataLst>
              <p:tags r:id="rId3"/>
            </p:custDataLst>
          </p:nvPr>
        </p:nvSpPr>
        <p:spPr>
          <a:xfrm>
            <a:off x="0" y="0"/>
            <a:ext cx="9144000" cy="5143500"/>
          </a:xfrm>
          <a:prstGeom prst="rect">
            <a:avLst/>
          </a:prstGeom>
          <a:gradFill flip="none" rotWithShape="1">
            <a:gsLst>
              <a:gs pos="0">
                <a:schemeClr val="bg1"/>
              </a:gs>
              <a:gs pos="100000">
                <a:schemeClr val="tx2">
                  <a:lumMod val="20000"/>
                  <a:lumOff val="80000"/>
                </a:schemeClr>
              </a:gs>
            </a:gsLst>
            <a:path path="circle">
              <a:fillToRect l="100000" t="100000"/>
            </a:path>
            <a:tileRect r="-100000" b="-100000"/>
          </a:gradFill>
          <a:ln>
            <a:no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solidFill>
                <a:prstClr val="white"/>
              </a:solidFill>
            </a:endParaRPr>
          </a:p>
        </p:txBody>
      </p:sp>
      <p:sp>
        <p:nvSpPr>
          <p:cNvPr id="2" name="Title 1"/>
          <p:cNvSpPr>
            <a:spLocks noGrp="1"/>
          </p:cNvSpPr>
          <p:nvPr>
            <p:ph type="ctrTitle"/>
          </p:nvPr>
        </p:nvSpPr>
        <p:spPr>
          <a:xfrm>
            <a:off x="914400" y="1276350"/>
            <a:ext cx="9144000" cy="609600"/>
          </a:xfrm>
          <a:prstGeom prst="rect">
            <a:avLst/>
          </a:prstGeom>
          <a:effectLst>
            <a:outerShdw blurRad="50800" dist="38100" dir="2700000">
              <a:srgbClr val="000000">
                <a:alpha val="43000"/>
              </a:srgbClr>
            </a:outerShdw>
          </a:effectLst>
        </p:spPr>
        <p:txBody>
          <a:bodyPr anchor="ctr" anchorCtr="0">
            <a:noAutofit/>
          </a:bodyPr>
          <a:lstStyle>
            <a:lvl1pPr algn="l">
              <a:defRPr sz="4800" b="1">
                <a:ln w="15875" cap="flat" cmpd="sng" algn="ctr">
                  <a:noFill/>
                  <a:prstDash val="solid"/>
                  <a:round/>
                  <a:headEnd type="none" w="med" len="med"/>
                  <a:tailEnd type="none" w="med" len="med"/>
                </a:ln>
                <a:solidFill>
                  <a:schemeClr val="bg1"/>
                </a:solidFill>
                <a:latin typeface="+mj-lt"/>
                <a:cs typeface="Arial Black"/>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609600" y="819150"/>
            <a:ext cx="6400800" cy="400050"/>
          </a:xfrm>
          <a:effectLst>
            <a:outerShdw blurRad="50800" dist="38100" dir="2700000">
              <a:srgbClr val="000000">
                <a:alpha val="43000"/>
              </a:srgbClr>
            </a:outerShdw>
          </a:effectLst>
        </p:spPr>
        <p:txBody>
          <a:bodyPr>
            <a:noAutofit/>
          </a:bodyPr>
          <a:lstStyle>
            <a:lvl1pPr marL="0" indent="0" algn="l">
              <a:buNone/>
              <a:defRPr sz="3000" b="1" i="0" cap="none" baseline="0">
                <a:solidFill>
                  <a:schemeClr val="accent4"/>
                </a:solidFill>
                <a:latin typeface="+mj-lt"/>
                <a:cs typeface="Arial Bold"/>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Title and Content">
    <p:spTree>
      <p:nvGrpSpPr>
        <p:cNvPr id="1" name=""/>
        <p:cNvGrpSpPr/>
        <p:nvPr/>
      </p:nvGrpSpPr>
      <p:grpSpPr>
        <a:xfrm>
          <a:off x="0" y="0"/>
          <a:ext cx="0" cy="0"/>
          <a:chOff x="0" y="0"/>
          <a:chExt cx="0" cy="0"/>
        </a:xfrm>
      </p:grpSpPr>
      <p:graphicFrame>
        <p:nvGraphicFramePr>
          <p:cNvPr id="4" name="Object 22"/>
          <p:cNvGraphicFramePr>
            <a:graphicFrameLocks noChangeAspect="1"/>
          </p:cNvGraphicFramePr>
          <p:nvPr/>
        </p:nvGraphicFramePr>
        <p:xfrm>
          <a:off x="0" y="0"/>
          <a:ext cx="158750" cy="158750"/>
        </p:xfrm>
        <a:graphic>
          <a:graphicData uri="http://schemas.openxmlformats.org/presentationml/2006/ole">
            <mc:AlternateContent xmlns:mc="http://schemas.openxmlformats.org/markup-compatibility/2006">
              <mc:Choice xmlns:v="urn:schemas-microsoft-com:vml" Requires="v">
                <p:oleObj spid="_x0000_s225378" name="think-cell Slide" r:id="rId6" imgW="360" imgH="360" progId="">
                  <p:embed/>
                </p:oleObj>
              </mc:Choice>
              <mc:Fallback>
                <p:oleObj name="think-cell Slide" r:id="rId6" imgW="360" imgH="360" progId="">
                  <p:embed/>
                  <p:pic>
                    <p:nvPicPr>
                      <p:cNvPr id="0" name="Picture 97"/>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0" y="0"/>
                        <a:ext cx="158750" cy="1587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5" name="Text Placeholder 5"/>
          <p:cNvSpPr txBox="1">
            <a:spLocks/>
          </p:cNvSpPr>
          <p:nvPr>
            <p:custDataLst>
              <p:tags r:id="rId2"/>
            </p:custDataLst>
          </p:nvPr>
        </p:nvSpPr>
        <p:spPr>
          <a:xfrm>
            <a:off x="7391400" y="4724400"/>
            <a:ext cx="1752600" cy="361950"/>
          </a:xfrm>
          <a:prstGeom prst="rect">
            <a:avLst/>
          </a:prstGeom>
        </p:spPr>
        <p:txBody>
          <a:bodyPr anchor="b"/>
          <a:lstStyle>
            <a:lvl1pPr>
              <a:buNone/>
              <a:defRPr sz="1400"/>
            </a:lvl1pPr>
            <a:lvl2pPr>
              <a:buNone/>
              <a:defRPr sz="1200"/>
            </a:lvl2pPr>
            <a:lvl3pPr>
              <a:buNone/>
              <a:defRPr sz="1100"/>
            </a:lvl3pPr>
            <a:lvl4pPr>
              <a:buNone/>
              <a:defRPr sz="1050"/>
            </a:lvl4pPr>
            <a:lvl5pPr>
              <a:buNone/>
              <a:defRPr sz="1050"/>
            </a:lvl5pPr>
          </a:lstStyle>
          <a:p>
            <a:pPr marL="342900" indent="-342900" algn="r" fontAlgn="auto">
              <a:spcBef>
                <a:spcPct val="20000"/>
              </a:spcBef>
              <a:spcAft>
                <a:spcPts val="0"/>
              </a:spcAft>
              <a:buClr>
                <a:srgbClr val="0089D3"/>
              </a:buClr>
              <a:buFont typeface="Arial"/>
              <a:buNone/>
              <a:defRPr/>
            </a:pPr>
            <a:r>
              <a:rPr lang="en-US" sz="1100" dirty="0" smtClean="0">
                <a:solidFill>
                  <a:prstClr val="black">
                    <a:lumMod val="75000"/>
                    <a:lumOff val="25000"/>
                  </a:prstClr>
                </a:solidFill>
                <a:latin typeface="Helvetica"/>
                <a:cs typeface="Helvetica"/>
              </a:rPr>
              <a:t>  </a:t>
            </a:r>
            <a:fld id="{8A2369DC-9876-4F29-9958-37C08B5C1309}" type="slidenum">
              <a:rPr lang="en-US" sz="1100" smtClean="0">
                <a:solidFill>
                  <a:prstClr val="black">
                    <a:lumMod val="75000"/>
                    <a:lumOff val="25000"/>
                  </a:prstClr>
                </a:solidFill>
                <a:latin typeface="Helvetica"/>
                <a:cs typeface="Helvetica"/>
              </a:rPr>
              <a:pPr marL="342900" indent="-342900" algn="r" fontAlgn="auto">
                <a:spcBef>
                  <a:spcPct val="20000"/>
                </a:spcBef>
                <a:spcAft>
                  <a:spcPts val="0"/>
                </a:spcAft>
                <a:buClr>
                  <a:srgbClr val="0089D3"/>
                </a:buClr>
                <a:buFont typeface="Arial"/>
                <a:buNone/>
                <a:defRPr/>
              </a:pPr>
              <a:t>‹#›</a:t>
            </a:fld>
            <a:endParaRPr lang="en-US" sz="1100" dirty="0">
              <a:solidFill>
                <a:prstClr val="black">
                  <a:lumMod val="75000"/>
                  <a:lumOff val="25000"/>
                </a:prstClr>
              </a:solidFill>
              <a:latin typeface="Helvetica"/>
              <a:cs typeface="Helvetica"/>
            </a:endParaRPr>
          </a:p>
        </p:txBody>
      </p:sp>
      <p:sp>
        <p:nvSpPr>
          <p:cNvPr id="6" name="Rectangle 5"/>
          <p:cNvSpPr/>
          <p:nvPr>
            <p:custDataLst>
              <p:tags r:id="rId3"/>
            </p:custDataLst>
          </p:nvPr>
        </p:nvSpPr>
        <p:spPr>
          <a:xfrm>
            <a:off x="0" y="-3175"/>
            <a:ext cx="9144000" cy="822325"/>
          </a:xfrm>
          <a:prstGeom prst="rect">
            <a:avLst/>
          </a:prstGeom>
          <a:gradFill>
            <a:gsLst>
              <a:gs pos="0">
                <a:schemeClr val="accent2">
                  <a:lumMod val="75000"/>
                </a:schemeClr>
              </a:gs>
              <a:gs pos="16000">
                <a:schemeClr val="accent2">
                  <a:lumMod val="75000"/>
                </a:schemeClr>
              </a:gs>
              <a:gs pos="0">
                <a:schemeClr val="accent2">
                  <a:lumMod val="50000"/>
                </a:schemeClr>
              </a:gs>
            </a:gsLst>
            <a:lin ang="16200000" scaled="0"/>
          </a:gradFill>
          <a:ln>
            <a:noFill/>
          </a:ln>
          <a:effectLst>
            <a:outerShdw blurRad="50800" dist="38100" dir="5400000" algn="t"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solidFill>
                <a:prstClr val="white"/>
              </a:solidFill>
            </a:endParaRPr>
          </a:p>
        </p:txBody>
      </p:sp>
      <p:sp>
        <p:nvSpPr>
          <p:cNvPr id="7" name="Rectangle 6"/>
          <p:cNvSpPr/>
          <p:nvPr>
            <p:custDataLst>
              <p:tags r:id="rId4"/>
            </p:custDataLst>
          </p:nvPr>
        </p:nvSpPr>
        <p:spPr>
          <a:xfrm>
            <a:off x="0" y="822960"/>
            <a:ext cx="9144000" cy="4320540"/>
          </a:xfrm>
          <a:prstGeom prst="rect">
            <a:avLst/>
          </a:prstGeom>
          <a:gradFill flip="none" rotWithShape="1">
            <a:gsLst>
              <a:gs pos="0">
                <a:schemeClr val="bg1"/>
              </a:gs>
              <a:gs pos="100000">
                <a:schemeClr val="tx2">
                  <a:lumMod val="20000"/>
                  <a:lumOff val="80000"/>
                </a:schemeClr>
              </a:gs>
            </a:gsLst>
            <a:path path="circle">
              <a:fillToRect l="100000" t="100000"/>
            </a:path>
            <a:tileRect r="-100000" b="-100000"/>
          </a:gradFill>
          <a:ln>
            <a:no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solidFill>
                <a:prstClr val="white"/>
              </a:solidFill>
            </a:endParaRPr>
          </a:p>
        </p:txBody>
      </p:sp>
      <p:sp>
        <p:nvSpPr>
          <p:cNvPr id="9" name="Text Placeholder 5"/>
          <p:cNvSpPr txBox="1">
            <a:spLocks/>
          </p:cNvSpPr>
          <p:nvPr userDrawn="1"/>
        </p:nvSpPr>
        <p:spPr>
          <a:xfrm>
            <a:off x="7391400" y="4724400"/>
            <a:ext cx="1752600" cy="361950"/>
          </a:xfrm>
          <a:prstGeom prst="rect">
            <a:avLst/>
          </a:prstGeom>
        </p:spPr>
        <p:txBody>
          <a:bodyPr anchor="b"/>
          <a:lstStyle>
            <a:lvl1pPr>
              <a:buNone/>
              <a:defRPr sz="1400"/>
            </a:lvl1pPr>
            <a:lvl2pPr>
              <a:buNone/>
              <a:defRPr sz="1200"/>
            </a:lvl2pPr>
            <a:lvl3pPr>
              <a:buNone/>
              <a:defRPr sz="1100"/>
            </a:lvl3pPr>
            <a:lvl4pPr>
              <a:buNone/>
              <a:defRPr sz="1050"/>
            </a:lvl4pPr>
            <a:lvl5pPr>
              <a:buNone/>
              <a:defRPr sz="1050"/>
            </a:lvl5pPr>
          </a:lstStyle>
          <a:p>
            <a:pPr marL="342900" indent="-342900" algn="r" fontAlgn="auto">
              <a:spcBef>
                <a:spcPct val="20000"/>
              </a:spcBef>
              <a:spcAft>
                <a:spcPts val="0"/>
              </a:spcAft>
              <a:buClr>
                <a:srgbClr val="0089D3"/>
              </a:buClr>
              <a:buFont typeface="Arial"/>
              <a:buNone/>
              <a:defRPr/>
            </a:pPr>
            <a:endParaRPr lang="en-US" sz="1100" dirty="0">
              <a:solidFill>
                <a:prstClr val="black">
                  <a:lumMod val="75000"/>
                  <a:lumOff val="25000"/>
                </a:prstClr>
              </a:solidFill>
              <a:latin typeface="Helvetica"/>
              <a:cs typeface="Helvetica"/>
            </a:endParaRPr>
          </a:p>
        </p:txBody>
      </p:sp>
      <p:sp>
        <p:nvSpPr>
          <p:cNvPr id="3" name="Content Placeholder 2"/>
          <p:cNvSpPr>
            <a:spLocks noGrp="1"/>
          </p:cNvSpPr>
          <p:nvPr>
            <p:ph idx="1"/>
          </p:nvPr>
        </p:nvSpPr>
        <p:spPr>
          <a:xfrm>
            <a:off x="228600" y="834628"/>
            <a:ext cx="8610600" cy="4023122"/>
          </a:xfrm>
        </p:spPr>
        <p:txBody>
          <a:bodyPr>
            <a:normAutofit/>
          </a:bodyPr>
          <a:lstStyle>
            <a:lvl1pPr>
              <a:buClrTx/>
              <a:defRPr sz="2400" b="0" i="0">
                <a:solidFill>
                  <a:schemeClr val="tx1"/>
                </a:solidFill>
                <a:latin typeface="Calibri"/>
                <a:cs typeface="Calibri"/>
              </a:defRPr>
            </a:lvl1pPr>
            <a:lvl2pPr>
              <a:buClrTx/>
              <a:defRPr sz="2000" b="0" i="0">
                <a:solidFill>
                  <a:schemeClr val="tx1"/>
                </a:solidFill>
                <a:latin typeface="Calibri"/>
                <a:cs typeface="Calibri"/>
              </a:defRPr>
            </a:lvl2pPr>
            <a:lvl3pPr>
              <a:buClrTx/>
              <a:defRPr sz="1800" b="0" i="0">
                <a:solidFill>
                  <a:schemeClr val="tx1"/>
                </a:solidFill>
                <a:latin typeface="Calibri"/>
                <a:cs typeface="Calibri"/>
              </a:defRPr>
            </a:lvl3pPr>
            <a:lvl4pPr>
              <a:buClrTx/>
              <a:defRPr sz="1600" b="0" i="0">
                <a:solidFill>
                  <a:schemeClr val="tx1"/>
                </a:solidFill>
                <a:latin typeface="Calibri"/>
                <a:cs typeface="Calibri"/>
              </a:defRPr>
            </a:lvl4pPr>
            <a:lvl5pPr>
              <a:buClrTx/>
              <a:defRPr sz="1600" b="0" i="0">
                <a:solidFill>
                  <a:schemeClr val="tx1"/>
                </a:solidFill>
                <a:latin typeface="Calibri"/>
                <a:cs typeface="Calibri"/>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8" name="Title 7"/>
          <p:cNvSpPr>
            <a:spLocks noGrp="1"/>
          </p:cNvSpPr>
          <p:nvPr>
            <p:ph type="title"/>
          </p:nvPr>
        </p:nvSpPr>
        <p:spPr>
          <a:xfrm>
            <a:off x="19050" y="76200"/>
            <a:ext cx="8991600" cy="666750"/>
          </a:xfrm>
        </p:spPr>
        <p:txBody>
          <a:bodyPr/>
          <a:lstStyle/>
          <a:p>
            <a:r>
              <a:rPr lang="en-US" smtClean="0"/>
              <a:t>Click to edit Master title style</a:t>
            </a:r>
            <a:endParaRPr lang="en-US" dirty="0"/>
          </a:p>
        </p:txBody>
      </p:sp>
    </p:spTree>
    <p:extLst>
      <p:ext uri="{BB962C8B-B14F-4D97-AF65-F5344CB8AC3E}">
        <p14:creationId xmlns:p14="http://schemas.microsoft.com/office/powerpoint/2010/main" val="4065823773"/>
      </p:ext>
    </p:extLst>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628650" y="4767264"/>
            <a:ext cx="2057400" cy="275035"/>
          </a:xfrm>
          <a:prstGeom prst="rect">
            <a:avLst/>
          </a:prstGeom>
        </p:spPr>
        <p:txBody>
          <a:bodyPr rtlCol="0"/>
          <a:lstStyle>
            <a:lvl1pPr fontAlgn="auto">
              <a:spcBef>
                <a:spcPts val="0"/>
              </a:spcBef>
              <a:spcAft>
                <a:spcPts val="0"/>
              </a:spcAft>
              <a:defRPr>
                <a:solidFill>
                  <a:prstClr val="black">
                    <a:tint val="75000"/>
                  </a:prstClr>
                </a:solidFill>
                <a:latin typeface="+mn-lt"/>
                <a:cs typeface="+mn-cs"/>
              </a:defRPr>
            </a:lvl1pPr>
          </a:lstStyle>
          <a:p>
            <a:pPr>
              <a:defRPr/>
            </a:pPr>
            <a:fld id="{458B54C9-A285-434B-A522-96CD7AB7C316}" type="datetimeFigureOut">
              <a:rPr lang="en-US"/>
              <a:pPr>
                <a:defRPr/>
              </a:pPr>
              <a:t>10/27/2016</a:t>
            </a:fld>
            <a:endParaRPr lang="en-US" dirty="0"/>
          </a:p>
        </p:txBody>
      </p:sp>
      <p:sp>
        <p:nvSpPr>
          <p:cNvPr id="3" name="Footer Placeholder 2"/>
          <p:cNvSpPr>
            <a:spLocks noGrp="1"/>
          </p:cNvSpPr>
          <p:nvPr>
            <p:ph type="ftr" sz="quarter" idx="11"/>
          </p:nvPr>
        </p:nvSpPr>
        <p:spPr>
          <a:xfrm>
            <a:off x="3028950" y="4767264"/>
            <a:ext cx="3086100" cy="275035"/>
          </a:xfrm>
          <a:prstGeom prst="rect">
            <a:avLst/>
          </a:prstGeom>
        </p:spPr>
        <p:txBody>
          <a:bodyPr rtlCol="0"/>
          <a:lstStyle>
            <a:lvl1pPr fontAlgn="auto">
              <a:spcBef>
                <a:spcPts val="0"/>
              </a:spcBef>
              <a:spcAft>
                <a:spcPts val="0"/>
              </a:spcAft>
              <a:defRPr>
                <a:solidFill>
                  <a:prstClr val="black">
                    <a:tint val="75000"/>
                  </a:prstClr>
                </a:solidFill>
                <a:latin typeface="+mn-lt"/>
                <a:cs typeface="+mn-cs"/>
              </a:defRPr>
            </a:lvl1pPr>
          </a:lstStyle>
          <a:p>
            <a:pPr>
              <a:defRPr/>
            </a:pPr>
            <a:endParaRPr lang="en-US"/>
          </a:p>
        </p:txBody>
      </p:sp>
      <p:sp>
        <p:nvSpPr>
          <p:cNvPr id="4" name="Slide Number Placeholder 3"/>
          <p:cNvSpPr>
            <a:spLocks noGrp="1"/>
          </p:cNvSpPr>
          <p:nvPr>
            <p:ph type="sldNum" sz="quarter" idx="12"/>
          </p:nvPr>
        </p:nvSpPr>
        <p:spPr>
          <a:xfrm>
            <a:off x="6457950" y="4767264"/>
            <a:ext cx="2057400" cy="275035"/>
          </a:xfrm>
          <a:prstGeom prst="rect">
            <a:avLst/>
          </a:prstGeom>
        </p:spPr>
        <p:txBody>
          <a:bodyPr/>
          <a:lstStyle>
            <a:lvl1pPr eaLnBrk="1" hangingPunct="1">
              <a:defRPr>
                <a:latin typeface="Calibri" pitchFamily="34" charset="0"/>
              </a:defRPr>
            </a:lvl1pPr>
          </a:lstStyle>
          <a:p>
            <a:pPr>
              <a:defRPr/>
            </a:pPr>
            <a:fld id="{58A54373-D3CC-4E8C-880C-8FA2902F5A51}" type="slidenum">
              <a:rPr lang="en-US">
                <a:solidFill>
                  <a:prstClr val="black"/>
                </a:solidFill>
              </a:rPr>
              <a:pPr>
                <a:defRPr/>
              </a:pPr>
              <a:t>‹#›</a:t>
            </a:fld>
            <a:endParaRPr lang="en-US">
              <a:solidFill>
                <a:prstClr val="black"/>
              </a:solidFill>
            </a:endParaRPr>
          </a:p>
        </p:txBody>
      </p:sp>
    </p:spTree>
    <p:extLst>
      <p:ext uri="{BB962C8B-B14F-4D97-AF65-F5344CB8AC3E}">
        <p14:creationId xmlns:p14="http://schemas.microsoft.com/office/powerpoint/2010/main" val="4065561469"/>
      </p:ext>
    </p:extLst>
  </p:cSld>
  <p:clrMapOvr>
    <a:masterClrMapping/>
  </p:clrMapOvr>
  <p:transition spd="slow">
    <p:cut/>
  </p:transition>
  <p:hf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cSld name="Cover Only">
    <p:spTree>
      <p:nvGrpSpPr>
        <p:cNvPr id="1" name=""/>
        <p:cNvGrpSpPr/>
        <p:nvPr/>
      </p:nvGrpSpPr>
      <p:grpSpPr>
        <a:xfrm>
          <a:off x="0" y="0"/>
          <a:ext cx="0" cy="0"/>
          <a:chOff x="0" y="0"/>
          <a:chExt cx="0" cy="0"/>
        </a:xfrm>
      </p:grpSpPr>
      <p:graphicFrame>
        <p:nvGraphicFramePr>
          <p:cNvPr id="3" name="Object 10"/>
          <p:cNvGraphicFramePr>
            <a:graphicFrameLocks noChangeAspect="1"/>
          </p:cNvGraphicFramePr>
          <p:nvPr/>
        </p:nvGraphicFramePr>
        <p:xfrm>
          <a:off x="0" y="0"/>
          <a:ext cx="158750" cy="158750"/>
        </p:xfrm>
        <a:graphic>
          <a:graphicData uri="http://schemas.openxmlformats.org/presentationml/2006/ole">
            <mc:AlternateContent xmlns:mc="http://schemas.openxmlformats.org/markup-compatibility/2006">
              <mc:Choice xmlns:v="urn:schemas-microsoft-com:vml" Requires="v">
                <p:oleObj spid="_x0000_s250960" name="think-cell Slide" r:id="rId6" imgW="360" imgH="360" progId="">
                  <p:embed/>
                </p:oleObj>
              </mc:Choice>
              <mc:Fallback>
                <p:oleObj name="think-cell Slide" r:id="rId6" imgW="360" imgH="360" progId="">
                  <p:embed/>
                  <p:pic>
                    <p:nvPicPr>
                      <p:cNvPr id="0" name="Picture 79"/>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0" y="0"/>
                        <a:ext cx="158750" cy="1587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4" name="Text Placeholder 5"/>
          <p:cNvSpPr txBox="1">
            <a:spLocks/>
          </p:cNvSpPr>
          <p:nvPr>
            <p:custDataLst>
              <p:tags r:id="rId2"/>
            </p:custDataLst>
          </p:nvPr>
        </p:nvSpPr>
        <p:spPr>
          <a:xfrm>
            <a:off x="7391400" y="4724400"/>
            <a:ext cx="1752600" cy="361950"/>
          </a:xfrm>
          <a:prstGeom prst="rect">
            <a:avLst/>
          </a:prstGeom>
        </p:spPr>
        <p:txBody>
          <a:bodyPr anchor="b"/>
          <a:lstStyle>
            <a:lvl1pPr>
              <a:buNone/>
              <a:defRPr sz="1400"/>
            </a:lvl1pPr>
            <a:lvl2pPr>
              <a:buNone/>
              <a:defRPr sz="1200"/>
            </a:lvl2pPr>
            <a:lvl3pPr>
              <a:buNone/>
              <a:defRPr sz="1100"/>
            </a:lvl3pPr>
            <a:lvl4pPr>
              <a:buNone/>
              <a:defRPr sz="1050"/>
            </a:lvl4pPr>
            <a:lvl5pPr>
              <a:buNone/>
              <a:defRPr sz="1050"/>
            </a:lvl5pPr>
          </a:lstStyle>
          <a:p>
            <a:pPr marL="342900" indent="-342900" algn="r" fontAlgn="auto">
              <a:spcBef>
                <a:spcPct val="20000"/>
              </a:spcBef>
              <a:spcAft>
                <a:spcPts val="0"/>
              </a:spcAft>
              <a:buClr>
                <a:srgbClr val="0089D3"/>
              </a:buClr>
              <a:buFont typeface="Arial"/>
              <a:buNone/>
              <a:defRPr/>
            </a:pPr>
            <a:r>
              <a:rPr lang="en-US" sz="1100" dirty="0" smtClean="0">
                <a:solidFill>
                  <a:prstClr val="black">
                    <a:lumMod val="75000"/>
                    <a:lumOff val="25000"/>
                  </a:prstClr>
                </a:solidFill>
                <a:latin typeface="Helvetica"/>
                <a:cs typeface="Helvetica"/>
              </a:rPr>
              <a:t>  </a:t>
            </a:r>
            <a:fld id="{284F10DA-9111-45B8-A269-C37E2BB6CCA1}" type="slidenum">
              <a:rPr lang="en-US" sz="1100" smtClean="0">
                <a:solidFill>
                  <a:prstClr val="black">
                    <a:lumMod val="75000"/>
                    <a:lumOff val="25000"/>
                  </a:prstClr>
                </a:solidFill>
                <a:latin typeface="Helvetica"/>
                <a:cs typeface="Helvetica"/>
              </a:rPr>
              <a:pPr marL="342900" indent="-342900" algn="r" fontAlgn="auto">
                <a:spcBef>
                  <a:spcPct val="20000"/>
                </a:spcBef>
                <a:spcAft>
                  <a:spcPts val="0"/>
                </a:spcAft>
                <a:buClr>
                  <a:srgbClr val="0089D3"/>
                </a:buClr>
                <a:buFont typeface="Arial"/>
                <a:buNone/>
                <a:defRPr/>
              </a:pPr>
              <a:t>‹#›</a:t>
            </a:fld>
            <a:endParaRPr lang="en-US" sz="1100" dirty="0">
              <a:solidFill>
                <a:prstClr val="black">
                  <a:lumMod val="75000"/>
                  <a:lumOff val="25000"/>
                </a:prstClr>
              </a:solidFill>
              <a:latin typeface="Helvetica"/>
              <a:cs typeface="Helvetica"/>
            </a:endParaRPr>
          </a:p>
        </p:txBody>
      </p:sp>
      <p:sp>
        <p:nvSpPr>
          <p:cNvPr id="5" name="Rectangle 4"/>
          <p:cNvSpPr/>
          <p:nvPr>
            <p:custDataLst>
              <p:tags r:id="rId3"/>
            </p:custDataLst>
          </p:nvPr>
        </p:nvSpPr>
        <p:spPr>
          <a:xfrm>
            <a:off x="0" y="-3175"/>
            <a:ext cx="9144000" cy="822325"/>
          </a:xfrm>
          <a:prstGeom prst="rect">
            <a:avLst/>
          </a:prstGeom>
          <a:gradFill>
            <a:gsLst>
              <a:gs pos="0">
                <a:schemeClr val="accent2">
                  <a:lumMod val="75000"/>
                </a:schemeClr>
              </a:gs>
              <a:gs pos="16000">
                <a:schemeClr val="accent2">
                  <a:lumMod val="75000"/>
                </a:schemeClr>
              </a:gs>
              <a:gs pos="0">
                <a:schemeClr val="accent2">
                  <a:lumMod val="50000"/>
                </a:schemeClr>
              </a:gs>
            </a:gsLst>
            <a:lin ang="16200000" scaled="0"/>
          </a:gradFill>
          <a:ln>
            <a:noFill/>
          </a:ln>
          <a:effectLst>
            <a:outerShdw blurRad="50800" dist="38100" dir="5400000" algn="t"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solidFill>
                <a:prstClr val="white"/>
              </a:solidFill>
            </a:endParaRPr>
          </a:p>
        </p:txBody>
      </p:sp>
      <p:sp>
        <p:nvSpPr>
          <p:cNvPr id="6" name="Rectangle 5"/>
          <p:cNvSpPr/>
          <p:nvPr>
            <p:custDataLst>
              <p:tags r:id="rId4"/>
            </p:custDataLst>
          </p:nvPr>
        </p:nvSpPr>
        <p:spPr>
          <a:xfrm>
            <a:off x="0" y="822960"/>
            <a:ext cx="9144000" cy="4320540"/>
          </a:xfrm>
          <a:prstGeom prst="rect">
            <a:avLst/>
          </a:prstGeom>
          <a:gradFill flip="none" rotWithShape="1">
            <a:gsLst>
              <a:gs pos="0">
                <a:schemeClr val="bg1"/>
              </a:gs>
              <a:gs pos="100000">
                <a:schemeClr val="tx2">
                  <a:lumMod val="20000"/>
                  <a:lumOff val="80000"/>
                </a:schemeClr>
              </a:gs>
            </a:gsLst>
            <a:path path="circle">
              <a:fillToRect l="100000" t="100000"/>
            </a:path>
            <a:tileRect r="-100000" b="-100000"/>
          </a:gradFill>
          <a:ln>
            <a:no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solidFill>
                <a:prstClr val="white"/>
              </a:solidFill>
            </a:endParaRPr>
          </a:p>
        </p:txBody>
      </p:sp>
      <p:sp>
        <p:nvSpPr>
          <p:cNvPr id="2" name="Title 1"/>
          <p:cNvSpPr>
            <a:spLocks noGrp="1"/>
          </p:cNvSpPr>
          <p:nvPr>
            <p:ph type="title"/>
          </p:nvPr>
        </p:nvSpPr>
        <p:spPr>
          <a:xfrm>
            <a:off x="533400" y="514350"/>
            <a:ext cx="8077200" cy="685800"/>
          </a:xfrm>
        </p:spPr>
        <p:txBody>
          <a:bodyPr/>
          <a:lstStyle/>
          <a:p>
            <a:r>
              <a:rPr lang="en-US" noProof="0" smtClean="0"/>
              <a:t>Click to edit Master title style</a:t>
            </a:r>
            <a:endParaRPr lang="en-GB" noProof="0"/>
          </a:p>
        </p:txBody>
      </p:sp>
      <p:sp>
        <p:nvSpPr>
          <p:cNvPr id="7" name="Slide Number Placeholder 5"/>
          <p:cNvSpPr>
            <a:spLocks noGrp="1"/>
          </p:cNvSpPr>
          <p:nvPr>
            <p:ph type="sldNum" sz="quarter" idx="10"/>
          </p:nvPr>
        </p:nvSpPr>
        <p:spPr>
          <a:xfrm>
            <a:off x="7086600" y="4857750"/>
            <a:ext cx="1527175" cy="114300"/>
          </a:xfrm>
          <a:prstGeom prst="rect">
            <a:avLst/>
          </a:prstGeom>
        </p:spPr>
        <p:txBody>
          <a:bodyPr/>
          <a:lstStyle>
            <a:lvl1pPr algn="r">
              <a:defRPr sz="1000">
                <a:solidFill>
                  <a:prstClr val="black"/>
                </a:solidFill>
                <a:latin typeface="Arial" pitchFamily="34" charset="0"/>
                <a:cs typeface="Arial" pitchFamily="34" charset="0"/>
              </a:defRPr>
            </a:lvl1pPr>
          </a:lstStyle>
          <a:p>
            <a:pPr>
              <a:defRPr/>
            </a:pPr>
            <a:fld id="{5D6E0514-B580-439A-B20C-A546770B681C}" type="slidenum">
              <a:rPr lang="en-GB"/>
              <a:pPr>
                <a:defRPr/>
              </a:pPr>
              <a:t>‹#›</a:t>
            </a:fld>
            <a:endParaRPr lang="en-GB"/>
          </a:p>
        </p:txBody>
      </p:sp>
    </p:spTree>
  </p:cSld>
  <p:clrMapOvr>
    <a:masterClrMapping/>
  </p:clrMapOvr>
  <p:transition spd="slow">
    <p:fade thruBlk="1"/>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aphicFrame>
        <p:nvGraphicFramePr>
          <p:cNvPr id="4" name="Object 2" hidden="1"/>
          <p:cNvGraphicFramePr>
            <a:graphicFrameLocks noChangeAspect="1"/>
          </p:cNvGraphicFramePr>
          <p:nvPr/>
        </p:nvGraphicFramePr>
        <p:xfrm>
          <a:off x="0" y="0"/>
          <a:ext cx="158750" cy="158750"/>
        </p:xfrm>
        <a:graphic>
          <a:graphicData uri="http://schemas.openxmlformats.org/presentationml/2006/ole">
            <mc:AlternateContent xmlns:mc="http://schemas.openxmlformats.org/markup-compatibility/2006">
              <mc:Choice xmlns:v="urn:schemas-microsoft-com:vml" Requires="v">
                <p:oleObj spid="_x0000_s246864" name="think-cell Slide" r:id="rId5" imgW="360" imgH="360" progId="">
                  <p:embed/>
                </p:oleObj>
              </mc:Choice>
              <mc:Fallback>
                <p:oleObj name="think-cell Slide" r:id="rId5" imgW="360" imgH="360" progId="">
                  <p:embed/>
                  <p:pic>
                    <p:nvPicPr>
                      <p:cNvPr id="0" name="Picture 79"/>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0" y="0"/>
                        <a:ext cx="158750" cy="1587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5" name="Text Placeholder 5"/>
          <p:cNvSpPr txBox="1">
            <a:spLocks/>
          </p:cNvSpPr>
          <p:nvPr userDrawn="1">
            <p:custDataLst>
              <p:tags r:id="rId2"/>
            </p:custDataLst>
          </p:nvPr>
        </p:nvSpPr>
        <p:spPr>
          <a:xfrm>
            <a:off x="7391400" y="4724400"/>
            <a:ext cx="1752600" cy="361950"/>
          </a:xfrm>
          <a:prstGeom prst="rect">
            <a:avLst/>
          </a:prstGeom>
        </p:spPr>
        <p:txBody>
          <a:bodyPr anchor="b"/>
          <a:lstStyle>
            <a:lvl1pPr>
              <a:buNone/>
              <a:defRPr sz="1400"/>
            </a:lvl1pPr>
            <a:lvl2pPr>
              <a:buNone/>
              <a:defRPr sz="1200"/>
            </a:lvl2pPr>
            <a:lvl3pPr>
              <a:buNone/>
              <a:defRPr sz="1100"/>
            </a:lvl3pPr>
            <a:lvl4pPr>
              <a:buNone/>
              <a:defRPr sz="1050"/>
            </a:lvl4pPr>
            <a:lvl5pPr>
              <a:buNone/>
              <a:defRPr sz="1050"/>
            </a:lvl5pPr>
          </a:lstStyle>
          <a:p>
            <a:pPr marL="342900" indent="-342900" algn="r" fontAlgn="auto">
              <a:spcBef>
                <a:spcPct val="20000"/>
              </a:spcBef>
              <a:spcAft>
                <a:spcPts val="0"/>
              </a:spcAft>
              <a:buClr>
                <a:srgbClr val="0089D3"/>
              </a:buClr>
              <a:buFont typeface="Arial"/>
              <a:buNone/>
              <a:defRPr/>
            </a:pPr>
            <a:endParaRPr lang="en-US" sz="1100" dirty="0">
              <a:solidFill>
                <a:prstClr val="black">
                  <a:lumMod val="75000"/>
                  <a:lumOff val="25000"/>
                </a:prstClr>
              </a:solidFill>
              <a:latin typeface="Helvetica"/>
              <a:cs typeface="Helvetica"/>
            </a:endParaRPr>
          </a:p>
        </p:txBody>
      </p:sp>
      <p:sp>
        <p:nvSpPr>
          <p:cNvPr id="6" name="Rectangle 5"/>
          <p:cNvSpPr/>
          <p:nvPr userDrawn="1">
            <p:custDataLst>
              <p:tags r:id="rId3"/>
            </p:custDataLst>
          </p:nvPr>
        </p:nvSpPr>
        <p:spPr>
          <a:xfrm>
            <a:off x="0" y="0"/>
            <a:ext cx="9144000" cy="5143500"/>
          </a:xfrm>
          <a:prstGeom prst="rect">
            <a:avLst/>
          </a:prstGeom>
          <a:gradFill flip="none" rotWithShape="1">
            <a:gsLst>
              <a:gs pos="0">
                <a:schemeClr val="bg1"/>
              </a:gs>
              <a:gs pos="100000">
                <a:schemeClr val="tx2">
                  <a:lumMod val="20000"/>
                  <a:lumOff val="80000"/>
                </a:schemeClr>
              </a:gs>
            </a:gsLst>
            <a:path path="circle">
              <a:fillToRect l="100000" t="100000"/>
            </a:path>
            <a:tileRect r="-100000" b="-100000"/>
          </a:gradFill>
          <a:ln>
            <a:no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solidFill>
                <a:prstClr val="white"/>
              </a:solidFill>
            </a:endParaRPr>
          </a:p>
        </p:txBody>
      </p:sp>
      <p:sp>
        <p:nvSpPr>
          <p:cNvPr id="2" name="Title 1"/>
          <p:cNvSpPr>
            <a:spLocks noGrp="1"/>
          </p:cNvSpPr>
          <p:nvPr>
            <p:ph type="ctrTitle"/>
          </p:nvPr>
        </p:nvSpPr>
        <p:spPr>
          <a:xfrm>
            <a:off x="914400" y="1276350"/>
            <a:ext cx="9144000" cy="609600"/>
          </a:xfrm>
          <a:prstGeom prst="rect">
            <a:avLst/>
          </a:prstGeom>
          <a:effectLst>
            <a:outerShdw blurRad="50800" dist="38100" dir="2700000">
              <a:srgbClr val="000000">
                <a:alpha val="43000"/>
              </a:srgbClr>
            </a:outerShdw>
          </a:effectLst>
        </p:spPr>
        <p:txBody>
          <a:bodyPr anchor="ctr" anchorCtr="0">
            <a:noAutofit/>
          </a:bodyPr>
          <a:lstStyle>
            <a:lvl1pPr algn="l">
              <a:defRPr sz="4800" b="1">
                <a:ln w="15875" cap="flat" cmpd="sng" algn="ctr">
                  <a:noFill/>
                  <a:prstDash val="solid"/>
                  <a:round/>
                  <a:headEnd type="none" w="med" len="med"/>
                  <a:tailEnd type="none" w="med" len="med"/>
                </a:ln>
                <a:solidFill>
                  <a:schemeClr val="bg1"/>
                </a:solidFill>
                <a:latin typeface="+mj-lt"/>
                <a:cs typeface="Arial Black"/>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609600" y="819150"/>
            <a:ext cx="6400800" cy="400050"/>
          </a:xfrm>
          <a:effectLst>
            <a:outerShdw blurRad="50800" dist="38100" dir="2700000">
              <a:srgbClr val="000000">
                <a:alpha val="43000"/>
              </a:srgbClr>
            </a:outerShdw>
          </a:effectLst>
        </p:spPr>
        <p:txBody>
          <a:bodyPr>
            <a:noAutofit/>
          </a:bodyPr>
          <a:lstStyle>
            <a:lvl1pPr marL="0" indent="0" algn="l">
              <a:buNone/>
              <a:defRPr sz="3000" b="1" i="0" cap="none" baseline="0">
                <a:solidFill>
                  <a:schemeClr val="accent4"/>
                </a:solidFill>
                <a:latin typeface="+mj-lt"/>
                <a:cs typeface="Arial Bold"/>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Title and Content">
    <p:spTree>
      <p:nvGrpSpPr>
        <p:cNvPr id="1" name=""/>
        <p:cNvGrpSpPr/>
        <p:nvPr/>
      </p:nvGrpSpPr>
      <p:grpSpPr>
        <a:xfrm>
          <a:off x="0" y="0"/>
          <a:ext cx="0" cy="0"/>
          <a:chOff x="0" y="0"/>
          <a:chExt cx="0" cy="0"/>
        </a:xfrm>
      </p:grpSpPr>
      <p:graphicFrame>
        <p:nvGraphicFramePr>
          <p:cNvPr id="4" name="Object 1" hidden="1"/>
          <p:cNvGraphicFramePr>
            <a:graphicFrameLocks noChangeAspect="1"/>
          </p:cNvGraphicFramePr>
          <p:nvPr/>
        </p:nvGraphicFramePr>
        <p:xfrm>
          <a:off x="0" y="0"/>
          <a:ext cx="158750" cy="158750"/>
        </p:xfrm>
        <a:graphic>
          <a:graphicData uri="http://schemas.openxmlformats.org/presentationml/2006/ole">
            <mc:AlternateContent xmlns:mc="http://schemas.openxmlformats.org/markup-compatibility/2006">
              <mc:Choice xmlns:v="urn:schemas-microsoft-com:vml" Requires="v">
                <p:oleObj spid="_x0000_s247888" name="think-cell Slide" r:id="rId6" imgW="360" imgH="360" progId="">
                  <p:embed/>
                </p:oleObj>
              </mc:Choice>
              <mc:Fallback>
                <p:oleObj name="think-cell Slide" r:id="rId6" imgW="360" imgH="360" progId="">
                  <p:embed/>
                  <p:pic>
                    <p:nvPicPr>
                      <p:cNvPr id="0" name="Picture 79"/>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0" y="0"/>
                        <a:ext cx="158750" cy="1587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5" name="Text Placeholder 5"/>
          <p:cNvSpPr txBox="1">
            <a:spLocks/>
          </p:cNvSpPr>
          <p:nvPr>
            <p:custDataLst>
              <p:tags r:id="rId2"/>
            </p:custDataLst>
          </p:nvPr>
        </p:nvSpPr>
        <p:spPr>
          <a:xfrm>
            <a:off x="7391400" y="4724400"/>
            <a:ext cx="1752600" cy="361950"/>
          </a:xfrm>
          <a:prstGeom prst="rect">
            <a:avLst/>
          </a:prstGeom>
        </p:spPr>
        <p:txBody>
          <a:bodyPr anchor="b"/>
          <a:lstStyle>
            <a:lvl1pPr>
              <a:buNone/>
              <a:defRPr sz="1400"/>
            </a:lvl1pPr>
            <a:lvl2pPr>
              <a:buNone/>
              <a:defRPr sz="1200"/>
            </a:lvl2pPr>
            <a:lvl3pPr>
              <a:buNone/>
              <a:defRPr sz="1100"/>
            </a:lvl3pPr>
            <a:lvl4pPr>
              <a:buNone/>
              <a:defRPr sz="1050"/>
            </a:lvl4pPr>
            <a:lvl5pPr>
              <a:buNone/>
              <a:defRPr sz="1050"/>
            </a:lvl5pPr>
          </a:lstStyle>
          <a:p>
            <a:pPr marL="342900" indent="-342900" algn="r" fontAlgn="auto">
              <a:spcBef>
                <a:spcPct val="20000"/>
              </a:spcBef>
              <a:spcAft>
                <a:spcPts val="0"/>
              </a:spcAft>
              <a:buClr>
                <a:srgbClr val="0089D3"/>
              </a:buClr>
              <a:buFont typeface="Arial"/>
              <a:buNone/>
              <a:defRPr/>
            </a:pPr>
            <a:r>
              <a:rPr lang="en-US" sz="1100" dirty="0" smtClean="0">
                <a:solidFill>
                  <a:prstClr val="black">
                    <a:lumMod val="75000"/>
                    <a:lumOff val="25000"/>
                  </a:prstClr>
                </a:solidFill>
                <a:latin typeface="Helvetica"/>
                <a:cs typeface="Helvetica"/>
              </a:rPr>
              <a:t>  </a:t>
            </a:r>
            <a:fld id="{7E1783B7-3506-4451-AB7B-877B882131B5}" type="slidenum">
              <a:rPr lang="en-US" sz="1100" smtClean="0">
                <a:solidFill>
                  <a:prstClr val="black">
                    <a:lumMod val="75000"/>
                    <a:lumOff val="25000"/>
                  </a:prstClr>
                </a:solidFill>
                <a:latin typeface="Helvetica"/>
                <a:cs typeface="Helvetica"/>
              </a:rPr>
              <a:pPr marL="342900" indent="-342900" algn="r" fontAlgn="auto">
                <a:spcBef>
                  <a:spcPct val="20000"/>
                </a:spcBef>
                <a:spcAft>
                  <a:spcPts val="0"/>
                </a:spcAft>
                <a:buClr>
                  <a:srgbClr val="0089D3"/>
                </a:buClr>
                <a:buFont typeface="Arial"/>
                <a:buNone/>
                <a:defRPr/>
              </a:pPr>
              <a:t>‹#›</a:t>
            </a:fld>
            <a:endParaRPr lang="en-US" sz="1100" dirty="0">
              <a:solidFill>
                <a:prstClr val="black">
                  <a:lumMod val="75000"/>
                  <a:lumOff val="25000"/>
                </a:prstClr>
              </a:solidFill>
              <a:latin typeface="Helvetica"/>
              <a:cs typeface="Helvetica"/>
            </a:endParaRPr>
          </a:p>
        </p:txBody>
      </p:sp>
      <p:sp>
        <p:nvSpPr>
          <p:cNvPr id="6" name="Rectangle 5"/>
          <p:cNvSpPr/>
          <p:nvPr>
            <p:custDataLst>
              <p:tags r:id="rId3"/>
            </p:custDataLst>
          </p:nvPr>
        </p:nvSpPr>
        <p:spPr>
          <a:xfrm>
            <a:off x="0" y="-3175"/>
            <a:ext cx="9144000" cy="822325"/>
          </a:xfrm>
          <a:prstGeom prst="rect">
            <a:avLst/>
          </a:prstGeom>
          <a:gradFill>
            <a:gsLst>
              <a:gs pos="0">
                <a:schemeClr val="accent2">
                  <a:lumMod val="75000"/>
                </a:schemeClr>
              </a:gs>
              <a:gs pos="16000">
                <a:schemeClr val="accent2">
                  <a:lumMod val="75000"/>
                </a:schemeClr>
              </a:gs>
              <a:gs pos="0">
                <a:schemeClr val="accent2">
                  <a:lumMod val="50000"/>
                </a:schemeClr>
              </a:gs>
            </a:gsLst>
            <a:lin ang="16200000" scaled="0"/>
          </a:gradFill>
          <a:ln>
            <a:noFill/>
          </a:ln>
          <a:effectLst>
            <a:outerShdw blurRad="50800" dist="38100" dir="5400000" algn="t"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solidFill>
                <a:prstClr val="white"/>
              </a:solidFill>
            </a:endParaRPr>
          </a:p>
        </p:txBody>
      </p:sp>
      <p:sp>
        <p:nvSpPr>
          <p:cNvPr id="7" name="Rectangle 6"/>
          <p:cNvSpPr/>
          <p:nvPr>
            <p:custDataLst>
              <p:tags r:id="rId4"/>
            </p:custDataLst>
          </p:nvPr>
        </p:nvSpPr>
        <p:spPr>
          <a:xfrm>
            <a:off x="0" y="822960"/>
            <a:ext cx="9144000" cy="4320540"/>
          </a:xfrm>
          <a:prstGeom prst="rect">
            <a:avLst/>
          </a:prstGeom>
          <a:gradFill flip="none" rotWithShape="1">
            <a:gsLst>
              <a:gs pos="0">
                <a:schemeClr val="bg1"/>
              </a:gs>
              <a:gs pos="100000">
                <a:schemeClr val="tx2">
                  <a:lumMod val="20000"/>
                  <a:lumOff val="80000"/>
                </a:schemeClr>
              </a:gs>
            </a:gsLst>
            <a:path path="circle">
              <a:fillToRect l="100000" t="100000"/>
            </a:path>
            <a:tileRect r="-100000" b="-100000"/>
          </a:gradFill>
          <a:ln>
            <a:no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solidFill>
                <a:prstClr val="white"/>
              </a:solidFill>
            </a:endParaRPr>
          </a:p>
        </p:txBody>
      </p:sp>
      <p:sp>
        <p:nvSpPr>
          <p:cNvPr id="9" name="Text Placeholder 5"/>
          <p:cNvSpPr txBox="1">
            <a:spLocks/>
          </p:cNvSpPr>
          <p:nvPr userDrawn="1"/>
        </p:nvSpPr>
        <p:spPr>
          <a:xfrm>
            <a:off x="7391400" y="4724400"/>
            <a:ext cx="1752600" cy="361950"/>
          </a:xfrm>
          <a:prstGeom prst="rect">
            <a:avLst/>
          </a:prstGeom>
        </p:spPr>
        <p:txBody>
          <a:bodyPr anchor="b"/>
          <a:lstStyle>
            <a:lvl1pPr>
              <a:buNone/>
              <a:defRPr sz="1400"/>
            </a:lvl1pPr>
            <a:lvl2pPr>
              <a:buNone/>
              <a:defRPr sz="1200"/>
            </a:lvl2pPr>
            <a:lvl3pPr>
              <a:buNone/>
              <a:defRPr sz="1100"/>
            </a:lvl3pPr>
            <a:lvl4pPr>
              <a:buNone/>
              <a:defRPr sz="1050"/>
            </a:lvl4pPr>
            <a:lvl5pPr>
              <a:buNone/>
              <a:defRPr sz="1050"/>
            </a:lvl5pPr>
          </a:lstStyle>
          <a:p>
            <a:pPr marL="342900" indent="-342900" algn="r" fontAlgn="auto">
              <a:spcBef>
                <a:spcPct val="20000"/>
              </a:spcBef>
              <a:spcAft>
                <a:spcPts val="0"/>
              </a:spcAft>
              <a:buClr>
                <a:srgbClr val="0089D3"/>
              </a:buClr>
              <a:buFont typeface="Arial"/>
              <a:buNone/>
              <a:defRPr/>
            </a:pPr>
            <a:endParaRPr lang="en-US" sz="1100" dirty="0">
              <a:solidFill>
                <a:prstClr val="black">
                  <a:lumMod val="75000"/>
                  <a:lumOff val="25000"/>
                </a:prstClr>
              </a:solidFill>
              <a:latin typeface="Helvetica"/>
              <a:cs typeface="Helvetica"/>
            </a:endParaRPr>
          </a:p>
        </p:txBody>
      </p:sp>
      <p:sp>
        <p:nvSpPr>
          <p:cNvPr id="3" name="Content Placeholder 2"/>
          <p:cNvSpPr>
            <a:spLocks noGrp="1"/>
          </p:cNvSpPr>
          <p:nvPr>
            <p:ph idx="1"/>
          </p:nvPr>
        </p:nvSpPr>
        <p:spPr>
          <a:xfrm>
            <a:off x="228600" y="834628"/>
            <a:ext cx="8610600" cy="4023122"/>
          </a:xfrm>
        </p:spPr>
        <p:txBody>
          <a:bodyPr>
            <a:normAutofit/>
          </a:bodyPr>
          <a:lstStyle>
            <a:lvl1pPr>
              <a:buClr>
                <a:schemeClr val="bg1"/>
              </a:buClr>
              <a:defRPr sz="2400" b="0" i="0">
                <a:solidFill>
                  <a:schemeClr val="bg1"/>
                </a:solidFill>
                <a:latin typeface="Helvetica"/>
                <a:cs typeface="Helvetica"/>
              </a:defRPr>
            </a:lvl1pPr>
            <a:lvl2pPr>
              <a:buClr>
                <a:schemeClr val="bg1"/>
              </a:buClr>
              <a:defRPr sz="2000" b="0" i="0">
                <a:solidFill>
                  <a:schemeClr val="bg1"/>
                </a:solidFill>
                <a:latin typeface="Helvetica"/>
                <a:cs typeface="Helvetica"/>
              </a:defRPr>
            </a:lvl2pPr>
            <a:lvl3pPr>
              <a:buClr>
                <a:schemeClr val="bg1"/>
              </a:buClr>
              <a:defRPr sz="1800" b="0" i="0">
                <a:solidFill>
                  <a:schemeClr val="bg1"/>
                </a:solidFill>
                <a:latin typeface="Helvetica"/>
                <a:cs typeface="Helvetica"/>
              </a:defRPr>
            </a:lvl3pPr>
            <a:lvl4pPr>
              <a:buClr>
                <a:schemeClr val="bg1"/>
              </a:buClr>
              <a:defRPr sz="1600" b="0" i="0">
                <a:solidFill>
                  <a:schemeClr val="bg1"/>
                </a:solidFill>
                <a:latin typeface="Helvetica"/>
                <a:cs typeface="Helvetica"/>
              </a:defRPr>
            </a:lvl4pPr>
            <a:lvl5pPr>
              <a:buClr>
                <a:schemeClr val="bg1"/>
              </a:buClr>
              <a:defRPr sz="1600" b="0" i="0">
                <a:solidFill>
                  <a:schemeClr val="bg1"/>
                </a:solidFill>
                <a:latin typeface="Helvetica"/>
                <a:cs typeface="Helvetica"/>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8" name="Title 7"/>
          <p:cNvSpPr>
            <a:spLocks noGrp="1"/>
          </p:cNvSpPr>
          <p:nvPr>
            <p:ph type="title"/>
          </p:nvPr>
        </p:nvSpPr>
        <p:spPr>
          <a:xfrm>
            <a:off x="19050" y="76200"/>
            <a:ext cx="8991600" cy="666750"/>
          </a:xfrm>
        </p:spPr>
        <p:txBody>
          <a:bodyPr/>
          <a:lstStyle/>
          <a:p>
            <a:r>
              <a:rPr lang="en-US" dirty="0" smtClean="0"/>
              <a:t>Click to edit Master title style</a:t>
            </a:r>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le and Content">
    <p:spTree>
      <p:nvGrpSpPr>
        <p:cNvPr id="1" name=""/>
        <p:cNvGrpSpPr/>
        <p:nvPr/>
      </p:nvGrpSpPr>
      <p:grpSpPr>
        <a:xfrm>
          <a:off x="0" y="0"/>
          <a:ext cx="0" cy="0"/>
          <a:chOff x="0" y="0"/>
          <a:chExt cx="0" cy="0"/>
        </a:xfrm>
      </p:grpSpPr>
      <p:graphicFrame>
        <p:nvGraphicFramePr>
          <p:cNvPr id="4" name="Object 10"/>
          <p:cNvGraphicFramePr>
            <a:graphicFrameLocks noChangeAspect="1"/>
          </p:cNvGraphicFramePr>
          <p:nvPr/>
        </p:nvGraphicFramePr>
        <p:xfrm>
          <a:off x="0" y="0"/>
          <a:ext cx="158750" cy="158750"/>
        </p:xfrm>
        <a:graphic>
          <a:graphicData uri="http://schemas.openxmlformats.org/presentationml/2006/ole">
            <mc:AlternateContent xmlns:mc="http://schemas.openxmlformats.org/markup-compatibility/2006">
              <mc:Choice xmlns:v="urn:schemas-microsoft-com:vml" Requires="v">
                <p:oleObj spid="_x0000_s190563" name="think-cell Slide" r:id="rId6" imgW="360" imgH="360" progId="">
                  <p:embed/>
                </p:oleObj>
              </mc:Choice>
              <mc:Fallback>
                <p:oleObj name="think-cell Slide" r:id="rId6" imgW="360" imgH="360" progId="">
                  <p:embed/>
                  <p:pic>
                    <p:nvPicPr>
                      <p:cNvPr id="0" name="Picture 98"/>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0" y="0"/>
                        <a:ext cx="158750" cy="1587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5" name="Text Placeholder 5"/>
          <p:cNvSpPr txBox="1">
            <a:spLocks/>
          </p:cNvSpPr>
          <p:nvPr>
            <p:custDataLst>
              <p:tags r:id="rId2"/>
            </p:custDataLst>
          </p:nvPr>
        </p:nvSpPr>
        <p:spPr>
          <a:xfrm>
            <a:off x="7391400" y="4724400"/>
            <a:ext cx="1752600" cy="361950"/>
          </a:xfrm>
          <a:prstGeom prst="rect">
            <a:avLst/>
          </a:prstGeom>
        </p:spPr>
        <p:txBody>
          <a:bodyPr anchor="b"/>
          <a:lstStyle>
            <a:lvl1pPr>
              <a:buNone/>
              <a:defRPr sz="1400"/>
            </a:lvl1pPr>
            <a:lvl2pPr>
              <a:buNone/>
              <a:defRPr sz="1200"/>
            </a:lvl2pPr>
            <a:lvl3pPr>
              <a:buNone/>
              <a:defRPr sz="1100"/>
            </a:lvl3pPr>
            <a:lvl4pPr>
              <a:buNone/>
              <a:defRPr sz="1050"/>
            </a:lvl4pPr>
            <a:lvl5pPr>
              <a:buNone/>
              <a:defRPr sz="1050"/>
            </a:lvl5pPr>
          </a:lstStyle>
          <a:p>
            <a:pPr marL="342900" indent="-342900" algn="r" fontAlgn="auto">
              <a:spcBef>
                <a:spcPct val="20000"/>
              </a:spcBef>
              <a:spcAft>
                <a:spcPts val="0"/>
              </a:spcAft>
              <a:buClr>
                <a:srgbClr val="0089D3"/>
              </a:buClr>
              <a:buFont typeface="Arial"/>
              <a:buNone/>
              <a:defRPr/>
            </a:pPr>
            <a:r>
              <a:rPr lang="en-US" sz="1100" dirty="0" smtClean="0">
                <a:solidFill>
                  <a:prstClr val="black">
                    <a:lumMod val="75000"/>
                    <a:lumOff val="25000"/>
                  </a:prstClr>
                </a:solidFill>
                <a:latin typeface="Helvetica"/>
                <a:cs typeface="Helvetica"/>
              </a:rPr>
              <a:t>  </a:t>
            </a:r>
            <a:fld id="{42F4B709-332C-41B2-AEE3-51F2A6053F19}" type="slidenum">
              <a:rPr lang="en-US" sz="1100" smtClean="0">
                <a:solidFill>
                  <a:prstClr val="black">
                    <a:lumMod val="75000"/>
                    <a:lumOff val="25000"/>
                  </a:prstClr>
                </a:solidFill>
                <a:latin typeface="Helvetica"/>
                <a:cs typeface="Helvetica"/>
              </a:rPr>
              <a:pPr marL="342900" indent="-342900" algn="r" fontAlgn="auto">
                <a:spcBef>
                  <a:spcPct val="20000"/>
                </a:spcBef>
                <a:spcAft>
                  <a:spcPts val="0"/>
                </a:spcAft>
                <a:buClr>
                  <a:srgbClr val="0089D3"/>
                </a:buClr>
                <a:buFont typeface="Arial"/>
                <a:buNone/>
                <a:defRPr/>
              </a:pPr>
              <a:t>‹#›</a:t>
            </a:fld>
            <a:endParaRPr lang="en-US" sz="1100" dirty="0">
              <a:solidFill>
                <a:prstClr val="black">
                  <a:lumMod val="75000"/>
                  <a:lumOff val="25000"/>
                </a:prstClr>
              </a:solidFill>
              <a:latin typeface="Helvetica"/>
              <a:cs typeface="Helvetica"/>
            </a:endParaRPr>
          </a:p>
        </p:txBody>
      </p:sp>
      <p:sp>
        <p:nvSpPr>
          <p:cNvPr id="6" name="Rectangle 5"/>
          <p:cNvSpPr/>
          <p:nvPr>
            <p:custDataLst>
              <p:tags r:id="rId3"/>
            </p:custDataLst>
          </p:nvPr>
        </p:nvSpPr>
        <p:spPr>
          <a:xfrm>
            <a:off x="0" y="-3175"/>
            <a:ext cx="9144000" cy="822325"/>
          </a:xfrm>
          <a:prstGeom prst="rect">
            <a:avLst/>
          </a:prstGeom>
          <a:gradFill>
            <a:gsLst>
              <a:gs pos="0">
                <a:schemeClr val="accent2">
                  <a:lumMod val="75000"/>
                </a:schemeClr>
              </a:gs>
              <a:gs pos="16000">
                <a:schemeClr val="accent2">
                  <a:lumMod val="75000"/>
                </a:schemeClr>
              </a:gs>
              <a:gs pos="0">
                <a:schemeClr val="accent2">
                  <a:lumMod val="50000"/>
                </a:schemeClr>
              </a:gs>
            </a:gsLst>
            <a:lin ang="16200000" scaled="0"/>
          </a:gradFill>
          <a:ln>
            <a:noFill/>
          </a:ln>
          <a:effectLst>
            <a:outerShdw blurRad="50800" dist="38100" dir="5400000" algn="t"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solidFill>
                <a:prstClr val="white"/>
              </a:solidFill>
            </a:endParaRPr>
          </a:p>
        </p:txBody>
      </p:sp>
      <p:sp>
        <p:nvSpPr>
          <p:cNvPr id="7" name="Rectangle 6"/>
          <p:cNvSpPr/>
          <p:nvPr>
            <p:custDataLst>
              <p:tags r:id="rId4"/>
            </p:custDataLst>
          </p:nvPr>
        </p:nvSpPr>
        <p:spPr>
          <a:xfrm>
            <a:off x="0" y="822960"/>
            <a:ext cx="9144000" cy="4320540"/>
          </a:xfrm>
          <a:prstGeom prst="rect">
            <a:avLst/>
          </a:prstGeom>
          <a:gradFill flip="none" rotWithShape="1">
            <a:gsLst>
              <a:gs pos="0">
                <a:schemeClr val="bg1"/>
              </a:gs>
              <a:gs pos="100000">
                <a:schemeClr val="tx2">
                  <a:lumMod val="20000"/>
                  <a:lumOff val="80000"/>
                </a:schemeClr>
              </a:gs>
            </a:gsLst>
            <a:path path="circle">
              <a:fillToRect l="100000" t="100000"/>
            </a:path>
            <a:tileRect r="-100000" b="-100000"/>
          </a:gradFill>
          <a:ln>
            <a:no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solidFill>
                <a:prstClr val="white"/>
              </a:solidFill>
            </a:endParaRPr>
          </a:p>
        </p:txBody>
      </p:sp>
      <p:sp>
        <p:nvSpPr>
          <p:cNvPr id="9" name="Text Placeholder 5"/>
          <p:cNvSpPr txBox="1">
            <a:spLocks/>
          </p:cNvSpPr>
          <p:nvPr userDrawn="1"/>
        </p:nvSpPr>
        <p:spPr>
          <a:xfrm>
            <a:off x="7391400" y="4724400"/>
            <a:ext cx="1752600" cy="361950"/>
          </a:xfrm>
          <a:prstGeom prst="rect">
            <a:avLst/>
          </a:prstGeom>
        </p:spPr>
        <p:txBody>
          <a:bodyPr anchor="b"/>
          <a:lstStyle>
            <a:lvl1pPr>
              <a:buNone/>
              <a:defRPr sz="1400"/>
            </a:lvl1pPr>
            <a:lvl2pPr>
              <a:buNone/>
              <a:defRPr sz="1200"/>
            </a:lvl2pPr>
            <a:lvl3pPr>
              <a:buNone/>
              <a:defRPr sz="1100"/>
            </a:lvl3pPr>
            <a:lvl4pPr>
              <a:buNone/>
              <a:defRPr sz="1050"/>
            </a:lvl4pPr>
            <a:lvl5pPr>
              <a:buNone/>
              <a:defRPr sz="1050"/>
            </a:lvl5pPr>
          </a:lstStyle>
          <a:p>
            <a:pPr marL="342900" indent="-342900" algn="r" fontAlgn="auto">
              <a:spcBef>
                <a:spcPct val="20000"/>
              </a:spcBef>
              <a:spcAft>
                <a:spcPts val="0"/>
              </a:spcAft>
              <a:buClr>
                <a:srgbClr val="0089D3"/>
              </a:buClr>
              <a:buFont typeface="Arial"/>
              <a:buNone/>
              <a:defRPr/>
            </a:pPr>
            <a:endParaRPr lang="en-US" sz="1100" dirty="0">
              <a:solidFill>
                <a:prstClr val="black">
                  <a:lumMod val="75000"/>
                  <a:lumOff val="25000"/>
                </a:prstClr>
              </a:solidFill>
              <a:latin typeface="Helvetica"/>
              <a:cs typeface="Helvetica"/>
            </a:endParaRPr>
          </a:p>
        </p:txBody>
      </p:sp>
      <p:sp>
        <p:nvSpPr>
          <p:cNvPr id="3" name="Content Placeholder 2"/>
          <p:cNvSpPr>
            <a:spLocks noGrp="1"/>
          </p:cNvSpPr>
          <p:nvPr>
            <p:ph idx="1"/>
          </p:nvPr>
        </p:nvSpPr>
        <p:spPr>
          <a:xfrm>
            <a:off x="228600" y="834628"/>
            <a:ext cx="8610600" cy="4023122"/>
          </a:xfrm>
        </p:spPr>
        <p:txBody>
          <a:bodyPr>
            <a:normAutofit/>
          </a:bodyPr>
          <a:lstStyle>
            <a:lvl1pPr>
              <a:buClrTx/>
              <a:defRPr sz="2400" b="0" i="0">
                <a:solidFill>
                  <a:schemeClr val="tx1"/>
                </a:solidFill>
                <a:latin typeface="Calibri"/>
                <a:cs typeface="Calibri"/>
              </a:defRPr>
            </a:lvl1pPr>
            <a:lvl2pPr>
              <a:buClrTx/>
              <a:defRPr sz="2000" b="0" i="0">
                <a:solidFill>
                  <a:schemeClr val="tx1"/>
                </a:solidFill>
                <a:latin typeface="Calibri"/>
                <a:cs typeface="Calibri"/>
              </a:defRPr>
            </a:lvl2pPr>
            <a:lvl3pPr>
              <a:buClrTx/>
              <a:defRPr sz="1800" b="0" i="0">
                <a:solidFill>
                  <a:schemeClr val="tx1"/>
                </a:solidFill>
                <a:latin typeface="Calibri"/>
                <a:cs typeface="Calibri"/>
              </a:defRPr>
            </a:lvl3pPr>
            <a:lvl4pPr>
              <a:buClrTx/>
              <a:defRPr sz="1600" b="0" i="0">
                <a:solidFill>
                  <a:schemeClr val="tx1"/>
                </a:solidFill>
                <a:latin typeface="Calibri"/>
                <a:cs typeface="Calibri"/>
              </a:defRPr>
            </a:lvl4pPr>
            <a:lvl5pPr>
              <a:buClrTx/>
              <a:defRPr sz="1600" b="0" i="0">
                <a:solidFill>
                  <a:schemeClr val="tx1"/>
                </a:solidFill>
                <a:latin typeface="Calibri"/>
                <a:cs typeface="Calibri"/>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8" name="Title 7"/>
          <p:cNvSpPr>
            <a:spLocks noGrp="1"/>
          </p:cNvSpPr>
          <p:nvPr>
            <p:ph type="title"/>
          </p:nvPr>
        </p:nvSpPr>
        <p:spPr>
          <a:xfrm>
            <a:off x="19050" y="76200"/>
            <a:ext cx="8991600" cy="666750"/>
          </a:xfrm>
        </p:spPr>
        <p:txBody>
          <a:bodyPr/>
          <a:lstStyle/>
          <a:p>
            <a:r>
              <a:rPr lang="en-US" smtClean="0"/>
              <a:t>Click to edit Master title style</a:t>
            </a:r>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cSld name="Content: One">
    <p:spTree>
      <p:nvGrpSpPr>
        <p:cNvPr id="1" name=""/>
        <p:cNvGrpSpPr/>
        <p:nvPr/>
      </p:nvGrpSpPr>
      <p:grpSpPr>
        <a:xfrm>
          <a:off x="0" y="0"/>
          <a:ext cx="0" cy="0"/>
          <a:chOff x="0" y="0"/>
          <a:chExt cx="0" cy="0"/>
        </a:xfrm>
      </p:grpSpPr>
      <p:sp>
        <p:nvSpPr>
          <p:cNvPr id="2" name="Title 1"/>
          <p:cNvSpPr>
            <a:spLocks noGrp="1"/>
          </p:cNvSpPr>
          <p:nvPr>
            <p:ph type="title"/>
          </p:nvPr>
        </p:nvSpPr>
        <p:spPr>
          <a:xfrm>
            <a:off x="533400" y="514350"/>
            <a:ext cx="8077200" cy="685800"/>
          </a:xfrm>
        </p:spPr>
        <p:txBody>
          <a:bodyPr/>
          <a:lstStyle>
            <a:lvl1pPr>
              <a:defRPr/>
            </a:lvl1pPr>
          </a:lstStyle>
          <a:p>
            <a:r>
              <a:rPr lang="en-US" noProof="0" smtClean="0"/>
              <a:t>Click to edit Master title style</a:t>
            </a:r>
            <a:endParaRPr lang="en-GB" noProof="0"/>
          </a:p>
        </p:txBody>
      </p:sp>
      <p:sp>
        <p:nvSpPr>
          <p:cNvPr id="31" name="Content Placeholder 26"/>
          <p:cNvSpPr>
            <a:spLocks noGrp="1"/>
          </p:cNvSpPr>
          <p:nvPr>
            <p:ph sz="quarter" idx="15"/>
          </p:nvPr>
        </p:nvSpPr>
        <p:spPr>
          <a:xfrm>
            <a:off x="533400" y="1314450"/>
            <a:ext cx="8077200" cy="3314700"/>
          </a:xfrm>
        </p:spPr>
        <p:txBody>
          <a:bodyPr lIns="182880"/>
          <a:lstStyle>
            <a:lvl1pPr>
              <a:defRPr baseline="0"/>
            </a:lvl1pPr>
          </a:lstStyle>
          <a:p>
            <a:pPr lvl="0"/>
            <a:r>
              <a:rPr lang="en-US" noProof="0" dirty="0" smtClean="0"/>
              <a:t>Click to edit Master text styles</a:t>
            </a:r>
          </a:p>
          <a:p>
            <a:pPr lvl="1"/>
            <a:r>
              <a:rPr lang="en-US" noProof="0" dirty="0" smtClean="0"/>
              <a:t>Second level</a:t>
            </a:r>
          </a:p>
          <a:p>
            <a:pPr lvl="2"/>
            <a:r>
              <a:rPr lang="en-US" noProof="0" dirty="0" smtClean="0"/>
              <a:t>Third level</a:t>
            </a:r>
          </a:p>
          <a:p>
            <a:pPr lvl="3"/>
            <a:r>
              <a:rPr lang="en-US" noProof="0" dirty="0" smtClean="0"/>
              <a:t>Fourth level</a:t>
            </a:r>
          </a:p>
          <a:p>
            <a:pPr lvl="4"/>
            <a:r>
              <a:rPr lang="en-US" noProof="0" dirty="0" smtClean="0"/>
              <a:t>Fifth level</a:t>
            </a:r>
            <a:endParaRPr lang="en-GB" noProof="0"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cSld name="Two Content">
    <p:spTree>
      <p:nvGrpSpPr>
        <p:cNvPr id="1" name=""/>
        <p:cNvGrpSpPr/>
        <p:nvPr/>
      </p:nvGrpSpPr>
      <p:grpSpPr>
        <a:xfrm>
          <a:off x="0" y="0"/>
          <a:ext cx="0" cy="0"/>
          <a:chOff x="0" y="0"/>
          <a:chExt cx="0" cy="0"/>
        </a:xfrm>
      </p:grpSpPr>
      <p:graphicFrame>
        <p:nvGraphicFramePr>
          <p:cNvPr id="5" name="Object 10"/>
          <p:cNvGraphicFramePr>
            <a:graphicFrameLocks noChangeAspect="1"/>
          </p:cNvGraphicFramePr>
          <p:nvPr/>
        </p:nvGraphicFramePr>
        <p:xfrm>
          <a:off x="0" y="0"/>
          <a:ext cx="158750" cy="158750"/>
        </p:xfrm>
        <a:graphic>
          <a:graphicData uri="http://schemas.openxmlformats.org/presentationml/2006/ole">
            <mc:AlternateContent xmlns:mc="http://schemas.openxmlformats.org/markup-compatibility/2006">
              <mc:Choice xmlns:v="urn:schemas-microsoft-com:vml" Requires="v">
                <p:oleObj spid="_x0000_s195683" name="think-cell Slide" r:id="rId6" imgW="360" imgH="360" progId="">
                  <p:embed/>
                </p:oleObj>
              </mc:Choice>
              <mc:Fallback>
                <p:oleObj name="think-cell Slide" r:id="rId6" imgW="360" imgH="360" progId="">
                  <p:embed/>
                  <p:pic>
                    <p:nvPicPr>
                      <p:cNvPr id="0" name="Picture 98"/>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0" y="0"/>
                        <a:ext cx="158750" cy="1587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6" name="Text Placeholder 5"/>
          <p:cNvSpPr txBox="1">
            <a:spLocks/>
          </p:cNvSpPr>
          <p:nvPr>
            <p:custDataLst>
              <p:tags r:id="rId2"/>
            </p:custDataLst>
          </p:nvPr>
        </p:nvSpPr>
        <p:spPr>
          <a:xfrm>
            <a:off x="7391400" y="4724400"/>
            <a:ext cx="1752600" cy="361950"/>
          </a:xfrm>
          <a:prstGeom prst="rect">
            <a:avLst/>
          </a:prstGeom>
        </p:spPr>
        <p:txBody>
          <a:bodyPr anchor="b"/>
          <a:lstStyle>
            <a:lvl1pPr>
              <a:buNone/>
              <a:defRPr sz="1400"/>
            </a:lvl1pPr>
            <a:lvl2pPr>
              <a:buNone/>
              <a:defRPr sz="1200"/>
            </a:lvl2pPr>
            <a:lvl3pPr>
              <a:buNone/>
              <a:defRPr sz="1100"/>
            </a:lvl3pPr>
            <a:lvl4pPr>
              <a:buNone/>
              <a:defRPr sz="1050"/>
            </a:lvl4pPr>
            <a:lvl5pPr>
              <a:buNone/>
              <a:defRPr sz="1050"/>
            </a:lvl5pPr>
          </a:lstStyle>
          <a:p>
            <a:pPr marL="342900" indent="-342900" algn="r" fontAlgn="auto">
              <a:spcBef>
                <a:spcPct val="20000"/>
              </a:spcBef>
              <a:spcAft>
                <a:spcPts val="0"/>
              </a:spcAft>
              <a:buClr>
                <a:srgbClr val="0089D3"/>
              </a:buClr>
              <a:buFont typeface="Arial"/>
              <a:buNone/>
              <a:defRPr/>
            </a:pPr>
            <a:r>
              <a:rPr lang="en-US" sz="1100" dirty="0" smtClean="0">
                <a:solidFill>
                  <a:prstClr val="black">
                    <a:lumMod val="75000"/>
                    <a:lumOff val="25000"/>
                  </a:prstClr>
                </a:solidFill>
                <a:latin typeface="Helvetica"/>
                <a:cs typeface="Helvetica"/>
              </a:rPr>
              <a:t>  </a:t>
            </a:r>
            <a:fld id="{54665EF0-4270-411D-810A-C69589BB001D}" type="slidenum">
              <a:rPr lang="en-US" sz="1100" smtClean="0">
                <a:solidFill>
                  <a:prstClr val="black">
                    <a:lumMod val="75000"/>
                    <a:lumOff val="25000"/>
                  </a:prstClr>
                </a:solidFill>
                <a:latin typeface="Helvetica"/>
                <a:cs typeface="Helvetica"/>
              </a:rPr>
              <a:pPr marL="342900" indent="-342900" algn="r" fontAlgn="auto">
                <a:spcBef>
                  <a:spcPct val="20000"/>
                </a:spcBef>
                <a:spcAft>
                  <a:spcPts val="0"/>
                </a:spcAft>
                <a:buClr>
                  <a:srgbClr val="0089D3"/>
                </a:buClr>
                <a:buFont typeface="Arial"/>
                <a:buNone/>
                <a:defRPr/>
              </a:pPr>
              <a:t>‹#›</a:t>
            </a:fld>
            <a:endParaRPr lang="en-US" sz="1100" dirty="0">
              <a:solidFill>
                <a:prstClr val="black">
                  <a:lumMod val="75000"/>
                  <a:lumOff val="25000"/>
                </a:prstClr>
              </a:solidFill>
              <a:latin typeface="Helvetica"/>
              <a:cs typeface="Helvetica"/>
            </a:endParaRPr>
          </a:p>
        </p:txBody>
      </p:sp>
      <p:sp>
        <p:nvSpPr>
          <p:cNvPr id="7" name="Rectangle 6"/>
          <p:cNvSpPr/>
          <p:nvPr>
            <p:custDataLst>
              <p:tags r:id="rId3"/>
            </p:custDataLst>
          </p:nvPr>
        </p:nvSpPr>
        <p:spPr>
          <a:xfrm>
            <a:off x="0" y="-3175"/>
            <a:ext cx="9144000" cy="822325"/>
          </a:xfrm>
          <a:prstGeom prst="rect">
            <a:avLst/>
          </a:prstGeom>
          <a:gradFill>
            <a:gsLst>
              <a:gs pos="0">
                <a:schemeClr val="accent2">
                  <a:lumMod val="75000"/>
                </a:schemeClr>
              </a:gs>
              <a:gs pos="16000">
                <a:schemeClr val="accent2">
                  <a:lumMod val="75000"/>
                </a:schemeClr>
              </a:gs>
              <a:gs pos="0">
                <a:schemeClr val="accent2">
                  <a:lumMod val="50000"/>
                </a:schemeClr>
              </a:gs>
            </a:gsLst>
            <a:lin ang="16200000" scaled="0"/>
          </a:gradFill>
          <a:ln>
            <a:noFill/>
          </a:ln>
          <a:effectLst>
            <a:outerShdw blurRad="50800" dist="38100" dir="5400000" algn="t"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solidFill>
                <a:prstClr val="white"/>
              </a:solidFill>
            </a:endParaRPr>
          </a:p>
        </p:txBody>
      </p:sp>
      <p:sp>
        <p:nvSpPr>
          <p:cNvPr id="8" name="Rectangle 7"/>
          <p:cNvSpPr/>
          <p:nvPr>
            <p:custDataLst>
              <p:tags r:id="rId4"/>
            </p:custDataLst>
          </p:nvPr>
        </p:nvSpPr>
        <p:spPr>
          <a:xfrm>
            <a:off x="0" y="822960"/>
            <a:ext cx="9144000" cy="4320540"/>
          </a:xfrm>
          <a:prstGeom prst="rect">
            <a:avLst/>
          </a:prstGeom>
          <a:gradFill flip="none" rotWithShape="1">
            <a:gsLst>
              <a:gs pos="0">
                <a:schemeClr val="bg1"/>
              </a:gs>
              <a:gs pos="100000">
                <a:schemeClr val="tx2">
                  <a:lumMod val="20000"/>
                  <a:lumOff val="80000"/>
                </a:schemeClr>
              </a:gs>
            </a:gsLst>
            <a:path path="circle">
              <a:fillToRect l="100000" t="100000"/>
            </a:path>
            <a:tileRect r="-100000" b="-100000"/>
          </a:gradFill>
          <a:ln>
            <a:no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solidFill>
                <a:prstClr val="white"/>
              </a:solidFill>
            </a:endParaRPr>
          </a:p>
        </p:txBody>
      </p:sp>
      <p:sp>
        <p:nvSpPr>
          <p:cNvPr id="2" name="Title 1"/>
          <p:cNvSpPr>
            <a:spLocks noGrp="1"/>
          </p:cNvSpPr>
          <p:nvPr>
            <p:ph type="title"/>
          </p:nvPr>
        </p:nvSpPr>
        <p:spPr/>
        <p:txBody>
          <a:bodyPr/>
          <a:lstStyle/>
          <a:p>
            <a:r>
              <a:rPr lang="en-US" smtClean="0"/>
              <a:t>Click to edit Master title style</a:t>
            </a:r>
            <a:endParaRPr lang="en-AU"/>
          </a:p>
        </p:txBody>
      </p:sp>
      <p:sp>
        <p:nvSpPr>
          <p:cNvPr id="3" name="Content Placeholder 2"/>
          <p:cNvSpPr>
            <a:spLocks noGrp="1"/>
          </p:cNvSpPr>
          <p:nvPr>
            <p:ph sz="half" idx="1"/>
          </p:nvPr>
        </p:nvSpPr>
        <p:spPr>
          <a:xfrm>
            <a:off x="685800" y="1485900"/>
            <a:ext cx="3810000" cy="29146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Content Placeholder 3"/>
          <p:cNvSpPr>
            <a:spLocks noGrp="1"/>
          </p:cNvSpPr>
          <p:nvPr>
            <p:ph sz="half" idx="2"/>
          </p:nvPr>
        </p:nvSpPr>
        <p:spPr>
          <a:xfrm>
            <a:off x="4648200" y="1485900"/>
            <a:ext cx="3810000" cy="29146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9" name="Date Placeholder 8"/>
          <p:cNvSpPr>
            <a:spLocks noGrp="1" noChangeArrowheads="1"/>
          </p:cNvSpPr>
          <p:nvPr>
            <p:ph type="dt" sz="half" idx="10"/>
          </p:nvPr>
        </p:nvSpPr>
        <p:spPr>
          <a:xfrm>
            <a:off x="685800" y="4629150"/>
            <a:ext cx="1905000" cy="342900"/>
          </a:xfrm>
          <a:prstGeom prst="rect">
            <a:avLst/>
          </a:prstGeom>
        </p:spPr>
        <p:txBody>
          <a:bodyPr/>
          <a:lstStyle>
            <a:lvl1pPr>
              <a:defRPr>
                <a:solidFill>
                  <a:prstClr val="black"/>
                </a:solidFill>
              </a:defRPr>
            </a:lvl1pPr>
          </a:lstStyle>
          <a:p>
            <a:pPr>
              <a:defRPr/>
            </a:pPr>
            <a:endParaRPr lang="en-US"/>
          </a:p>
        </p:txBody>
      </p:sp>
      <p:sp>
        <p:nvSpPr>
          <p:cNvPr id="10" name="Footer Placeholder 9"/>
          <p:cNvSpPr>
            <a:spLocks noGrp="1" noChangeArrowheads="1"/>
          </p:cNvSpPr>
          <p:nvPr>
            <p:ph type="ftr" sz="quarter" idx="11"/>
          </p:nvPr>
        </p:nvSpPr>
        <p:spPr>
          <a:xfrm>
            <a:off x="3124200" y="4629150"/>
            <a:ext cx="2895600" cy="342900"/>
          </a:xfrm>
          <a:prstGeom prst="rect">
            <a:avLst/>
          </a:prstGeom>
        </p:spPr>
        <p:txBody>
          <a:bodyPr/>
          <a:lstStyle>
            <a:lvl1pPr>
              <a:defRPr>
                <a:solidFill>
                  <a:prstClr val="black"/>
                </a:solidFill>
              </a:defRPr>
            </a:lvl1pPr>
          </a:lstStyle>
          <a:p>
            <a:pPr>
              <a:defRPr/>
            </a:pPr>
            <a:endParaRPr lang="en-US"/>
          </a:p>
        </p:txBody>
      </p:sp>
      <p:sp>
        <p:nvSpPr>
          <p:cNvPr id="11" name="Slide Number Placeholder 10"/>
          <p:cNvSpPr>
            <a:spLocks noGrp="1" noChangeArrowheads="1"/>
          </p:cNvSpPr>
          <p:nvPr>
            <p:ph type="sldNum" sz="quarter" idx="12"/>
          </p:nvPr>
        </p:nvSpPr>
        <p:spPr>
          <a:xfrm>
            <a:off x="6553200" y="4629150"/>
            <a:ext cx="1905000" cy="342900"/>
          </a:xfrm>
          <a:prstGeom prst="rect">
            <a:avLst/>
          </a:prstGeom>
        </p:spPr>
        <p:txBody>
          <a:bodyPr/>
          <a:lstStyle>
            <a:lvl1pPr>
              <a:defRPr>
                <a:solidFill>
                  <a:prstClr val="black"/>
                </a:solidFill>
              </a:defRPr>
            </a:lvl1pPr>
          </a:lstStyle>
          <a:p>
            <a:pPr>
              <a:defRPr/>
            </a:pPr>
            <a:fld id="{18C3BABA-55D9-488E-A8FD-CB517DEA8333}" type="slidenum">
              <a:rPr lang="en-US"/>
              <a:pPr>
                <a:defRPr/>
              </a:pPr>
              <a:t>‹#›</a:t>
            </a:fld>
            <a:endParaRPr lang="en-US"/>
          </a:p>
        </p:txBody>
      </p:sp>
    </p:spTree>
  </p:cSld>
  <p:clrMapOvr>
    <a:masterClrMapping/>
  </p:clrMapOvr>
  <p:transition spd="slow">
    <p:fade thruBlk="1"/>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blank">
  <p:cSld name="Blank">
    <p:spTree>
      <p:nvGrpSpPr>
        <p:cNvPr id="1" name=""/>
        <p:cNvGrpSpPr/>
        <p:nvPr/>
      </p:nvGrpSpPr>
      <p:grpSpPr>
        <a:xfrm>
          <a:off x="0" y="0"/>
          <a:ext cx="0" cy="0"/>
          <a:chOff x="0" y="0"/>
          <a:chExt cx="0" cy="0"/>
        </a:xfrm>
      </p:grpSpPr>
      <p:sp>
        <p:nvSpPr>
          <p:cNvPr id="5" name="Rectangle 4"/>
          <p:cNvSpPr/>
          <p:nvPr/>
        </p:nvSpPr>
        <p:spPr>
          <a:xfrm>
            <a:off x="2383" y="4800600"/>
            <a:ext cx="9141619" cy="3429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3" y="4750737"/>
            <a:ext cx="9141619" cy="4800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a:xfrm>
            <a:off x="822962" y="4844840"/>
            <a:ext cx="1854203" cy="273844"/>
          </a:xfrm>
          <a:prstGeom prst="rect">
            <a:avLst/>
          </a:prstGeom>
        </p:spPr>
        <p:txBody>
          <a:bodyPr/>
          <a:lstStyle/>
          <a:p>
            <a:fld id="{D0D0CC3C-FA7D-4CDA-A175-3669CB05F780}" type="datetime1">
              <a:rPr lang="en-US" smtClean="0"/>
              <a:pPr/>
              <a:t>10/27/2016</a:t>
            </a:fld>
            <a:endParaRPr lang="en-US"/>
          </a:p>
        </p:txBody>
      </p:sp>
      <p:sp>
        <p:nvSpPr>
          <p:cNvPr id="8" name="Footer Placeholder 7"/>
          <p:cNvSpPr>
            <a:spLocks noGrp="1"/>
          </p:cNvSpPr>
          <p:nvPr>
            <p:ph type="ftr" sz="quarter" idx="11"/>
          </p:nvPr>
        </p:nvSpPr>
        <p:spPr>
          <a:xfrm>
            <a:off x="2764640" y="4844840"/>
            <a:ext cx="3617103" cy="273844"/>
          </a:xfrm>
          <a:prstGeom prst="rect">
            <a:avLst/>
          </a:prstGeom>
        </p:spPr>
        <p:txBody>
          <a:bodyPr/>
          <a:lstStyle>
            <a:lvl1pPr>
              <a:defRPr>
                <a:solidFill>
                  <a:srgbClr val="FFFFFF"/>
                </a:solidFill>
              </a:defRPr>
            </a:lvl1pPr>
          </a:lstStyle>
          <a:p>
            <a:endParaRPr lang="en-US"/>
          </a:p>
        </p:txBody>
      </p:sp>
      <p:sp>
        <p:nvSpPr>
          <p:cNvPr id="9" name="Slide Number Placeholder 8"/>
          <p:cNvSpPr>
            <a:spLocks noGrp="1"/>
          </p:cNvSpPr>
          <p:nvPr>
            <p:ph type="sldNum" sz="quarter" idx="12"/>
          </p:nvPr>
        </p:nvSpPr>
        <p:spPr>
          <a:xfrm>
            <a:off x="7425345" y="4844840"/>
            <a:ext cx="984019" cy="273844"/>
          </a:xfrm>
          <a:prstGeom prst="rect">
            <a:avLst/>
          </a:prstGeom>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78270570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a:xfrm>
            <a:off x="822962" y="4844840"/>
            <a:ext cx="1854203" cy="273844"/>
          </a:xfrm>
          <a:prstGeom prst="rect">
            <a:avLst/>
          </a:prstGeom>
        </p:spPr>
        <p:txBody>
          <a:bodyPr/>
          <a:lstStyle/>
          <a:p>
            <a:fld id="{A822750D-E0BB-4D81-9C51-576383FC9E0F}" type="datetime1">
              <a:rPr lang="en-US" smtClean="0"/>
              <a:pPr/>
              <a:t>10/27/2016</a:t>
            </a:fld>
            <a:endParaRPr lang="en-US"/>
          </a:p>
        </p:txBody>
      </p:sp>
      <p:sp>
        <p:nvSpPr>
          <p:cNvPr id="4" name="Footer Placeholder 3"/>
          <p:cNvSpPr>
            <a:spLocks noGrp="1"/>
          </p:cNvSpPr>
          <p:nvPr>
            <p:ph type="ftr" sz="quarter" idx="11"/>
          </p:nvPr>
        </p:nvSpPr>
        <p:spPr>
          <a:xfrm>
            <a:off x="2764640" y="4844840"/>
            <a:ext cx="3617103" cy="273844"/>
          </a:xfrm>
          <a:prstGeom prst="rect">
            <a:avLst/>
          </a:prstGeom>
        </p:spPr>
        <p:txBody>
          <a:bodyPr/>
          <a:lstStyle/>
          <a:p>
            <a:endParaRPr lang="en-US"/>
          </a:p>
        </p:txBody>
      </p:sp>
      <p:sp>
        <p:nvSpPr>
          <p:cNvPr id="5" name="Slide Number Placeholder 4"/>
          <p:cNvSpPr>
            <a:spLocks noGrp="1"/>
          </p:cNvSpPr>
          <p:nvPr>
            <p:ph type="sldNum" sz="quarter" idx="12"/>
          </p:nvPr>
        </p:nvSpPr>
        <p:spPr>
          <a:xfrm>
            <a:off x="7425345" y="4844840"/>
            <a:ext cx="984019" cy="273844"/>
          </a:xfrm>
          <a:prstGeom prst="rect">
            <a:avLst/>
          </a:prstGeom>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71884463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aphicFrame>
        <p:nvGraphicFramePr>
          <p:cNvPr id="4" name="Object 2" hidden="1"/>
          <p:cNvGraphicFramePr>
            <a:graphicFrameLocks noChangeAspect="1"/>
          </p:cNvGraphicFramePr>
          <p:nvPr/>
        </p:nvGraphicFramePr>
        <p:xfrm>
          <a:off x="0" y="0"/>
          <a:ext cx="158750" cy="158750"/>
        </p:xfrm>
        <a:graphic>
          <a:graphicData uri="http://schemas.openxmlformats.org/presentationml/2006/ole">
            <mc:AlternateContent xmlns:mc="http://schemas.openxmlformats.org/markup-compatibility/2006">
              <mc:Choice xmlns:v="urn:schemas-microsoft-com:vml" Requires="v">
                <p:oleObj spid="_x0000_s221282" name="think-cell Slide" r:id="rId5" imgW="360" imgH="360" progId="">
                  <p:embed/>
                </p:oleObj>
              </mc:Choice>
              <mc:Fallback>
                <p:oleObj name="think-cell Slide" r:id="rId5" imgW="360" imgH="360" progId="">
                  <p:embed/>
                  <p:pic>
                    <p:nvPicPr>
                      <p:cNvPr id="0" name="Picture 97"/>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0" y="0"/>
                        <a:ext cx="158750" cy="1587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5" name="Text Placeholder 5"/>
          <p:cNvSpPr txBox="1">
            <a:spLocks/>
          </p:cNvSpPr>
          <p:nvPr userDrawn="1">
            <p:custDataLst>
              <p:tags r:id="rId2"/>
            </p:custDataLst>
          </p:nvPr>
        </p:nvSpPr>
        <p:spPr>
          <a:xfrm>
            <a:off x="7391400" y="4724400"/>
            <a:ext cx="1752600" cy="361950"/>
          </a:xfrm>
          <a:prstGeom prst="rect">
            <a:avLst/>
          </a:prstGeom>
        </p:spPr>
        <p:txBody>
          <a:bodyPr anchor="b"/>
          <a:lstStyle>
            <a:lvl1pPr>
              <a:buNone/>
              <a:defRPr sz="1400"/>
            </a:lvl1pPr>
            <a:lvl2pPr>
              <a:buNone/>
              <a:defRPr sz="1200"/>
            </a:lvl2pPr>
            <a:lvl3pPr>
              <a:buNone/>
              <a:defRPr sz="1100"/>
            </a:lvl3pPr>
            <a:lvl4pPr>
              <a:buNone/>
              <a:defRPr sz="1050"/>
            </a:lvl4pPr>
            <a:lvl5pPr>
              <a:buNone/>
              <a:defRPr sz="1050"/>
            </a:lvl5pPr>
          </a:lstStyle>
          <a:p>
            <a:pPr marL="342900" indent="-342900" algn="r" fontAlgn="auto">
              <a:spcBef>
                <a:spcPct val="20000"/>
              </a:spcBef>
              <a:spcAft>
                <a:spcPts val="0"/>
              </a:spcAft>
              <a:buClr>
                <a:srgbClr val="0089D3"/>
              </a:buClr>
              <a:buFont typeface="Arial"/>
              <a:buNone/>
              <a:defRPr/>
            </a:pPr>
            <a:endParaRPr lang="en-US" sz="1100" dirty="0">
              <a:solidFill>
                <a:prstClr val="black">
                  <a:lumMod val="75000"/>
                  <a:lumOff val="25000"/>
                </a:prstClr>
              </a:solidFill>
              <a:latin typeface="Helvetica"/>
              <a:cs typeface="Helvetica"/>
            </a:endParaRPr>
          </a:p>
        </p:txBody>
      </p:sp>
      <p:sp>
        <p:nvSpPr>
          <p:cNvPr id="6" name="Rectangle 5"/>
          <p:cNvSpPr/>
          <p:nvPr userDrawn="1">
            <p:custDataLst>
              <p:tags r:id="rId3"/>
            </p:custDataLst>
          </p:nvPr>
        </p:nvSpPr>
        <p:spPr>
          <a:xfrm>
            <a:off x="0" y="0"/>
            <a:ext cx="9144000" cy="5143500"/>
          </a:xfrm>
          <a:prstGeom prst="rect">
            <a:avLst/>
          </a:prstGeom>
          <a:gradFill flip="none" rotWithShape="1">
            <a:gsLst>
              <a:gs pos="0">
                <a:schemeClr val="bg1"/>
              </a:gs>
              <a:gs pos="100000">
                <a:schemeClr val="tx2">
                  <a:lumMod val="20000"/>
                  <a:lumOff val="80000"/>
                </a:schemeClr>
              </a:gs>
            </a:gsLst>
            <a:path path="circle">
              <a:fillToRect l="100000" t="100000"/>
            </a:path>
            <a:tileRect r="-100000" b="-100000"/>
          </a:gradFill>
          <a:ln>
            <a:no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solidFill>
                <a:prstClr val="white"/>
              </a:solidFill>
            </a:endParaRPr>
          </a:p>
        </p:txBody>
      </p:sp>
      <p:sp>
        <p:nvSpPr>
          <p:cNvPr id="2" name="Title 1"/>
          <p:cNvSpPr>
            <a:spLocks noGrp="1"/>
          </p:cNvSpPr>
          <p:nvPr>
            <p:ph type="ctrTitle"/>
          </p:nvPr>
        </p:nvSpPr>
        <p:spPr>
          <a:xfrm>
            <a:off x="914400" y="1276350"/>
            <a:ext cx="9144000" cy="609600"/>
          </a:xfrm>
          <a:prstGeom prst="rect">
            <a:avLst/>
          </a:prstGeom>
          <a:effectLst>
            <a:outerShdw blurRad="50800" dist="38100" dir="2700000">
              <a:srgbClr val="000000">
                <a:alpha val="43000"/>
              </a:srgbClr>
            </a:outerShdw>
          </a:effectLst>
        </p:spPr>
        <p:txBody>
          <a:bodyPr anchor="ctr" anchorCtr="0">
            <a:noAutofit/>
          </a:bodyPr>
          <a:lstStyle>
            <a:lvl1pPr algn="l">
              <a:defRPr sz="4800" b="1">
                <a:ln w="15875" cap="flat" cmpd="sng" algn="ctr">
                  <a:noFill/>
                  <a:prstDash val="solid"/>
                  <a:round/>
                  <a:headEnd type="none" w="med" len="med"/>
                  <a:tailEnd type="none" w="med" len="med"/>
                </a:ln>
                <a:solidFill>
                  <a:schemeClr val="bg1"/>
                </a:solidFill>
                <a:latin typeface="+mj-lt"/>
                <a:cs typeface="Arial Black"/>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609600" y="819150"/>
            <a:ext cx="6400800" cy="400050"/>
          </a:xfrm>
          <a:effectLst>
            <a:outerShdw blurRad="50800" dist="38100" dir="2700000">
              <a:srgbClr val="000000">
                <a:alpha val="43000"/>
              </a:srgbClr>
            </a:outerShdw>
          </a:effectLst>
        </p:spPr>
        <p:txBody>
          <a:bodyPr>
            <a:noAutofit/>
          </a:bodyPr>
          <a:lstStyle>
            <a:lvl1pPr marL="0" indent="0" algn="l">
              <a:buNone/>
              <a:defRPr sz="3000" b="1" i="0" cap="none" baseline="0">
                <a:solidFill>
                  <a:schemeClr val="accent4"/>
                </a:solidFill>
                <a:latin typeface="+mj-lt"/>
                <a:cs typeface="Arial Bold"/>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Tree>
    <p:extLst>
      <p:ext uri="{BB962C8B-B14F-4D97-AF65-F5344CB8AC3E}">
        <p14:creationId xmlns:p14="http://schemas.microsoft.com/office/powerpoint/2010/main" val="77672941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Title and Content">
    <p:spTree>
      <p:nvGrpSpPr>
        <p:cNvPr id="1" name=""/>
        <p:cNvGrpSpPr/>
        <p:nvPr/>
      </p:nvGrpSpPr>
      <p:grpSpPr>
        <a:xfrm>
          <a:off x="0" y="0"/>
          <a:ext cx="0" cy="0"/>
          <a:chOff x="0" y="0"/>
          <a:chExt cx="0" cy="0"/>
        </a:xfrm>
      </p:grpSpPr>
      <p:graphicFrame>
        <p:nvGraphicFramePr>
          <p:cNvPr id="4" name="Object 1" hidden="1"/>
          <p:cNvGraphicFramePr>
            <a:graphicFrameLocks noChangeAspect="1"/>
          </p:cNvGraphicFramePr>
          <p:nvPr/>
        </p:nvGraphicFramePr>
        <p:xfrm>
          <a:off x="0" y="0"/>
          <a:ext cx="158750" cy="158750"/>
        </p:xfrm>
        <a:graphic>
          <a:graphicData uri="http://schemas.openxmlformats.org/presentationml/2006/ole">
            <mc:AlternateContent xmlns:mc="http://schemas.openxmlformats.org/markup-compatibility/2006">
              <mc:Choice xmlns:v="urn:schemas-microsoft-com:vml" Requires="v">
                <p:oleObj spid="_x0000_s222306" name="think-cell Slide" r:id="rId6" imgW="360" imgH="360" progId="">
                  <p:embed/>
                </p:oleObj>
              </mc:Choice>
              <mc:Fallback>
                <p:oleObj name="think-cell Slide" r:id="rId6" imgW="360" imgH="360" progId="">
                  <p:embed/>
                  <p:pic>
                    <p:nvPicPr>
                      <p:cNvPr id="0" name="Picture 97"/>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0" y="0"/>
                        <a:ext cx="158750" cy="1587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5" name="Text Placeholder 5"/>
          <p:cNvSpPr txBox="1">
            <a:spLocks/>
          </p:cNvSpPr>
          <p:nvPr>
            <p:custDataLst>
              <p:tags r:id="rId2"/>
            </p:custDataLst>
          </p:nvPr>
        </p:nvSpPr>
        <p:spPr>
          <a:xfrm>
            <a:off x="7391400" y="4724400"/>
            <a:ext cx="1752600" cy="361950"/>
          </a:xfrm>
          <a:prstGeom prst="rect">
            <a:avLst/>
          </a:prstGeom>
        </p:spPr>
        <p:txBody>
          <a:bodyPr anchor="b"/>
          <a:lstStyle>
            <a:lvl1pPr>
              <a:buNone/>
              <a:defRPr sz="1400"/>
            </a:lvl1pPr>
            <a:lvl2pPr>
              <a:buNone/>
              <a:defRPr sz="1200"/>
            </a:lvl2pPr>
            <a:lvl3pPr>
              <a:buNone/>
              <a:defRPr sz="1100"/>
            </a:lvl3pPr>
            <a:lvl4pPr>
              <a:buNone/>
              <a:defRPr sz="1050"/>
            </a:lvl4pPr>
            <a:lvl5pPr>
              <a:buNone/>
              <a:defRPr sz="1050"/>
            </a:lvl5pPr>
          </a:lstStyle>
          <a:p>
            <a:pPr marL="342900" indent="-342900" algn="r" fontAlgn="auto">
              <a:spcBef>
                <a:spcPct val="20000"/>
              </a:spcBef>
              <a:spcAft>
                <a:spcPts val="0"/>
              </a:spcAft>
              <a:buClr>
                <a:srgbClr val="0089D3"/>
              </a:buClr>
              <a:buFont typeface="Arial"/>
              <a:buNone/>
              <a:defRPr/>
            </a:pPr>
            <a:r>
              <a:rPr lang="en-US" sz="1100" dirty="0" smtClean="0">
                <a:solidFill>
                  <a:prstClr val="black">
                    <a:lumMod val="75000"/>
                    <a:lumOff val="25000"/>
                  </a:prstClr>
                </a:solidFill>
                <a:latin typeface="Helvetica"/>
                <a:cs typeface="Helvetica"/>
              </a:rPr>
              <a:t>  </a:t>
            </a:r>
            <a:fld id="{7E1783B7-3506-4451-AB7B-877B882131B5}" type="slidenum">
              <a:rPr lang="en-US" sz="1100" smtClean="0">
                <a:solidFill>
                  <a:prstClr val="black">
                    <a:lumMod val="75000"/>
                    <a:lumOff val="25000"/>
                  </a:prstClr>
                </a:solidFill>
                <a:latin typeface="Helvetica"/>
                <a:cs typeface="Helvetica"/>
              </a:rPr>
              <a:pPr marL="342900" indent="-342900" algn="r" fontAlgn="auto">
                <a:spcBef>
                  <a:spcPct val="20000"/>
                </a:spcBef>
                <a:spcAft>
                  <a:spcPts val="0"/>
                </a:spcAft>
                <a:buClr>
                  <a:srgbClr val="0089D3"/>
                </a:buClr>
                <a:buFont typeface="Arial"/>
                <a:buNone/>
                <a:defRPr/>
              </a:pPr>
              <a:t>‹#›</a:t>
            </a:fld>
            <a:endParaRPr lang="en-US" sz="1100" dirty="0">
              <a:solidFill>
                <a:prstClr val="black">
                  <a:lumMod val="75000"/>
                  <a:lumOff val="25000"/>
                </a:prstClr>
              </a:solidFill>
              <a:latin typeface="Helvetica"/>
              <a:cs typeface="Helvetica"/>
            </a:endParaRPr>
          </a:p>
        </p:txBody>
      </p:sp>
      <p:sp>
        <p:nvSpPr>
          <p:cNvPr id="6" name="Rectangle 5"/>
          <p:cNvSpPr/>
          <p:nvPr>
            <p:custDataLst>
              <p:tags r:id="rId3"/>
            </p:custDataLst>
          </p:nvPr>
        </p:nvSpPr>
        <p:spPr>
          <a:xfrm>
            <a:off x="0" y="-3175"/>
            <a:ext cx="9144000" cy="822325"/>
          </a:xfrm>
          <a:prstGeom prst="rect">
            <a:avLst/>
          </a:prstGeom>
          <a:gradFill>
            <a:gsLst>
              <a:gs pos="0">
                <a:schemeClr val="accent2">
                  <a:lumMod val="75000"/>
                </a:schemeClr>
              </a:gs>
              <a:gs pos="16000">
                <a:schemeClr val="accent2">
                  <a:lumMod val="75000"/>
                </a:schemeClr>
              </a:gs>
              <a:gs pos="0">
                <a:schemeClr val="accent2">
                  <a:lumMod val="50000"/>
                </a:schemeClr>
              </a:gs>
            </a:gsLst>
            <a:lin ang="16200000" scaled="0"/>
          </a:gradFill>
          <a:ln>
            <a:noFill/>
          </a:ln>
          <a:effectLst>
            <a:outerShdw blurRad="50800" dist="38100" dir="5400000" algn="t"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solidFill>
                <a:prstClr val="white"/>
              </a:solidFill>
            </a:endParaRPr>
          </a:p>
        </p:txBody>
      </p:sp>
      <p:sp>
        <p:nvSpPr>
          <p:cNvPr id="7" name="Rectangle 6"/>
          <p:cNvSpPr/>
          <p:nvPr>
            <p:custDataLst>
              <p:tags r:id="rId4"/>
            </p:custDataLst>
          </p:nvPr>
        </p:nvSpPr>
        <p:spPr>
          <a:xfrm>
            <a:off x="0" y="822960"/>
            <a:ext cx="9144000" cy="4320540"/>
          </a:xfrm>
          <a:prstGeom prst="rect">
            <a:avLst/>
          </a:prstGeom>
          <a:gradFill flip="none" rotWithShape="1">
            <a:gsLst>
              <a:gs pos="0">
                <a:schemeClr val="bg1"/>
              </a:gs>
              <a:gs pos="100000">
                <a:schemeClr val="tx2">
                  <a:lumMod val="20000"/>
                  <a:lumOff val="80000"/>
                </a:schemeClr>
              </a:gs>
            </a:gsLst>
            <a:path path="circle">
              <a:fillToRect l="100000" t="100000"/>
            </a:path>
            <a:tileRect r="-100000" b="-100000"/>
          </a:gradFill>
          <a:ln>
            <a:no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solidFill>
                <a:prstClr val="white"/>
              </a:solidFill>
            </a:endParaRPr>
          </a:p>
        </p:txBody>
      </p:sp>
      <p:sp>
        <p:nvSpPr>
          <p:cNvPr id="9" name="Text Placeholder 5"/>
          <p:cNvSpPr txBox="1">
            <a:spLocks/>
          </p:cNvSpPr>
          <p:nvPr userDrawn="1"/>
        </p:nvSpPr>
        <p:spPr>
          <a:xfrm>
            <a:off x="7391400" y="4724400"/>
            <a:ext cx="1752600" cy="361950"/>
          </a:xfrm>
          <a:prstGeom prst="rect">
            <a:avLst/>
          </a:prstGeom>
        </p:spPr>
        <p:txBody>
          <a:bodyPr anchor="b"/>
          <a:lstStyle>
            <a:lvl1pPr>
              <a:buNone/>
              <a:defRPr sz="1400"/>
            </a:lvl1pPr>
            <a:lvl2pPr>
              <a:buNone/>
              <a:defRPr sz="1200"/>
            </a:lvl2pPr>
            <a:lvl3pPr>
              <a:buNone/>
              <a:defRPr sz="1100"/>
            </a:lvl3pPr>
            <a:lvl4pPr>
              <a:buNone/>
              <a:defRPr sz="1050"/>
            </a:lvl4pPr>
            <a:lvl5pPr>
              <a:buNone/>
              <a:defRPr sz="1050"/>
            </a:lvl5pPr>
          </a:lstStyle>
          <a:p>
            <a:pPr marL="342900" indent="-342900" algn="r" fontAlgn="auto">
              <a:spcBef>
                <a:spcPct val="20000"/>
              </a:spcBef>
              <a:spcAft>
                <a:spcPts val="0"/>
              </a:spcAft>
              <a:buClr>
                <a:srgbClr val="0089D3"/>
              </a:buClr>
              <a:buFont typeface="Arial"/>
              <a:buNone/>
              <a:defRPr/>
            </a:pPr>
            <a:endParaRPr lang="en-US" sz="1100" dirty="0">
              <a:solidFill>
                <a:prstClr val="black">
                  <a:lumMod val="75000"/>
                  <a:lumOff val="25000"/>
                </a:prstClr>
              </a:solidFill>
              <a:latin typeface="Helvetica"/>
              <a:cs typeface="Helvetica"/>
            </a:endParaRPr>
          </a:p>
        </p:txBody>
      </p:sp>
      <p:sp>
        <p:nvSpPr>
          <p:cNvPr id="3" name="Content Placeholder 2"/>
          <p:cNvSpPr>
            <a:spLocks noGrp="1"/>
          </p:cNvSpPr>
          <p:nvPr>
            <p:ph idx="1"/>
          </p:nvPr>
        </p:nvSpPr>
        <p:spPr>
          <a:xfrm>
            <a:off x="228600" y="834628"/>
            <a:ext cx="8610600" cy="4023122"/>
          </a:xfrm>
        </p:spPr>
        <p:txBody>
          <a:bodyPr>
            <a:normAutofit/>
          </a:bodyPr>
          <a:lstStyle>
            <a:lvl1pPr>
              <a:buClr>
                <a:schemeClr val="bg1"/>
              </a:buClr>
              <a:defRPr sz="2400" b="0" i="0">
                <a:solidFill>
                  <a:schemeClr val="bg1"/>
                </a:solidFill>
                <a:latin typeface="Helvetica"/>
                <a:cs typeface="Helvetica"/>
              </a:defRPr>
            </a:lvl1pPr>
            <a:lvl2pPr>
              <a:buClr>
                <a:schemeClr val="bg1"/>
              </a:buClr>
              <a:defRPr sz="2000" b="0" i="0">
                <a:solidFill>
                  <a:schemeClr val="bg1"/>
                </a:solidFill>
                <a:latin typeface="Helvetica"/>
                <a:cs typeface="Helvetica"/>
              </a:defRPr>
            </a:lvl2pPr>
            <a:lvl3pPr>
              <a:buClr>
                <a:schemeClr val="bg1"/>
              </a:buClr>
              <a:defRPr sz="1800" b="0" i="0">
                <a:solidFill>
                  <a:schemeClr val="bg1"/>
                </a:solidFill>
                <a:latin typeface="Helvetica"/>
                <a:cs typeface="Helvetica"/>
              </a:defRPr>
            </a:lvl3pPr>
            <a:lvl4pPr>
              <a:buClr>
                <a:schemeClr val="bg1"/>
              </a:buClr>
              <a:defRPr sz="1600" b="0" i="0">
                <a:solidFill>
                  <a:schemeClr val="bg1"/>
                </a:solidFill>
                <a:latin typeface="Helvetica"/>
                <a:cs typeface="Helvetica"/>
              </a:defRPr>
            </a:lvl4pPr>
            <a:lvl5pPr>
              <a:buClr>
                <a:schemeClr val="bg1"/>
              </a:buClr>
              <a:defRPr sz="1600" b="0" i="0">
                <a:solidFill>
                  <a:schemeClr val="bg1"/>
                </a:solidFill>
                <a:latin typeface="Helvetica"/>
                <a:cs typeface="Helvetica"/>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8" name="Title 7"/>
          <p:cNvSpPr>
            <a:spLocks noGrp="1"/>
          </p:cNvSpPr>
          <p:nvPr>
            <p:ph type="title"/>
          </p:nvPr>
        </p:nvSpPr>
        <p:spPr>
          <a:xfrm>
            <a:off x="19050" y="76200"/>
            <a:ext cx="8991600" cy="666750"/>
          </a:xfrm>
        </p:spPr>
        <p:txBody>
          <a:bodyPr/>
          <a:lstStyle/>
          <a:p>
            <a:r>
              <a:rPr lang="en-US" smtClean="0"/>
              <a:t>Click to edit Master title style</a:t>
            </a:r>
            <a:endParaRPr lang="en-US" dirty="0"/>
          </a:p>
        </p:txBody>
      </p:sp>
    </p:spTree>
    <p:extLst>
      <p:ext uri="{BB962C8B-B14F-4D97-AF65-F5344CB8AC3E}">
        <p14:creationId xmlns:p14="http://schemas.microsoft.com/office/powerpoint/2010/main" val="70465959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aphicFrame>
        <p:nvGraphicFramePr>
          <p:cNvPr id="4" name="Object 21"/>
          <p:cNvGraphicFramePr>
            <a:graphicFrameLocks noChangeAspect="1"/>
          </p:cNvGraphicFramePr>
          <p:nvPr/>
        </p:nvGraphicFramePr>
        <p:xfrm>
          <a:off x="0" y="0"/>
          <a:ext cx="158750" cy="158750"/>
        </p:xfrm>
        <a:graphic>
          <a:graphicData uri="http://schemas.openxmlformats.org/presentationml/2006/ole">
            <mc:AlternateContent xmlns:mc="http://schemas.openxmlformats.org/markup-compatibility/2006">
              <mc:Choice xmlns:v="urn:schemas-microsoft-com:vml" Requires="v">
                <p:oleObj spid="_x0000_s224354" name="think-cell Slide" r:id="rId5" imgW="360" imgH="360" progId="">
                  <p:embed/>
                </p:oleObj>
              </mc:Choice>
              <mc:Fallback>
                <p:oleObj name="think-cell Slide" r:id="rId5" imgW="360" imgH="360" progId="">
                  <p:embed/>
                  <p:pic>
                    <p:nvPicPr>
                      <p:cNvPr id="0" name="Picture 97"/>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0" y="0"/>
                        <a:ext cx="158750" cy="1587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5" name="Text Placeholder 5"/>
          <p:cNvSpPr txBox="1">
            <a:spLocks/>
          </p:cNvSpPr>
          <p:nvPr userDrawn="1">
            <p:custDataLst>
              <p:tags r:id="rId2"/>
            </p:custDataLst>
          </p:nvPr>
        </p:nvSpPr>
        <p:spPr>
          <a:xfrm>
            <a:off x="7391400" y="4724400"/>
            <a:ext cx="1752600" cy="361950"/>
          </a:xfrm>
          <a:prstGeom prst="rect">
            <a:avLst/>
          </a:prstGeom>
        </p:spPr>
        <p:txBody>
          <a:bodyPr anchor="b"/>
          <a:lstStyle>
            <a:lvl1pPr>
              <a:buNone/>
              <a:defRPr sz="1400"/>
            </a:lvl1pPr>
            <a:lvl2pPr>
              <a:buNone/>
              <a:defRPr sz="1200"/>
            </a:lvl2pPr>
            <a:lvl3pPr>
              <a:buNone/>
              <a:defRPr sz="1100"/>
            </a:lvl3pPr>
            <a:lvl4pPr>
              <a:buNone/>
              <a:defRPr sz="1050"/>
            </a:lvl4pPr>
            <a:lvl5pPr>
              <a:buNone/>
              <a:defRPr sz="1050"/>
            </a:lvl5pPr>
          </a:lstStyle>
          <a:p>
            <a:pPr marL="342900" indent="-342900" algn="r" fontAlgn="auto">
              <a:spcBef>
                <a:spcPct val="20000"/>
              </a:spcBef>
              <a:spcAft>
                <a:spcPts val="0"/>
              </a:spcAft>
              <a:buClr>
                <a:srgbClr val="0089D3"/>
              </a:buClr>
              <a:buFont typeface="Arial"/>
              <a:buNone/>
              <a:defRPr/>
            </a:pPr>
            <a:endParaRPr lang="en-US" sz="1100" dirty="0">
              <a:solidFill>
                <a:prstClr val="black">
                  <a:lumMod val="75000"/>
                  <a:lumOff val="25000"/>
                </a:prstClr>
              </a:solidFill>
              <a:latin typeface="Helvetica"/>
              <a:cs typeface="Helvetica"/>
            </a:endParaRPr>
          </a:p>
        </p:txBody>
      </p:sp>
      <p:sp>
        <p:nvSpPr>
          <p:cNvPr id="6" name="Rectangle 5"/>
          <p:cNvSpPr/>
          <p:nvPr userDrawn="1">
            <p:custDataLst>
              <p:tags r:id="rId3"/>
            </p:custDataLst>
          </p:nvPr>
        </p:nvSpPr>
        <p:spPr>
          <a:xfrm>
            <a:off x="0" y="0"/>
            <a:ext cx="9144000" cy="5143500"/>
          </a:xfrm>
          <a:prstGeom prst="rect">
            <a:avLst/>
          </a:prstGeom>
          <a:gradFill flip="none" rotWithShape="1">
            <a:gsLst>
              <a:gs pos="0">
                <a:schemeClr val="bg1"/>
              </a:gs>
              <a:gs pos="100000">
                <a:schemeClr val="tx2">
                  <a:lumMod val="20000"/>
                  <a:lumOff val="80000"/>
                </a:schemeClr>
              </a:gs>
            </a:gsLst>
            <a:path path="circle">
              <a:fillToRect l="100000" t="100000"/>
            </a:path>
            <a:tileRect r="-100000" b="-100000"/>
          </a:gradFill>
          <a:ln>
            <a:no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solidFill>
                <a:prstClr val="white"/>
              </a:solidFill>
            </a:endParaRPr>
          </a:p>
        </p:txBody>
      </p:sp>
      <p:sp>
        <p:nvSpPr>
          <p:cNvPr id="2" name="Title 1"/>
          <p:cNvSpPr>
            <a:spLocks noGrp="1"/>
          </p:cNvSpPr>
          <p:nvPr>
            <p:ph type="ctrTitle"/>
          </p:nvPr>
        </p:nvSpPr>
        <p:spPr>
          <a:xfrm>
            <a:off x="914400" y="1276350"/>
            <a:ext cx="9144000" cy="609600"/>
          </a:xfrm>
          <a:prstGeom prst="rect">
            <a:avLst/>
          </a:prstGeom>
          <a:effectLst>
            <a:outerShdw blurRad="50800" dist="38100" dir="2700000">
              <a:srgbClr val="000000">
                <a:alpha val="43000"/>
              </a:srgbClr>
            </a:outerShdw>
          </a:effectLst>
        </p:spPr>
        <p:txBody>
          <a:bodyPr anchor="ctr" anchorCtr="0">
            <a:noAutofit/>
          </a:bodyPr>
          <a:lstStyle>
            <a:lvl1pPr algn="l">
              <a:defRPr sz="4800" b="1">
                <a:ln w="15875" cap="flat" cmpd="sng" algn="ctr">
                  <a:noFill/>
                  <a:prstDash val="solid"/>
                  <a:round/>
                  <a:headEnd type="none" w="med" len="med"/>
                  <a:tailEnd type="none" w="med" len="med"/>
                </a:ln>
                <a:solidFill>
                  <a:schemeClr val="bg1"/>
                </a:solidFill>
                <a:latin typeface="+mj-lt"/>
                <a:cs typeface="Arial Black"/>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609600" y="819150"/>
            <a:ext cx="6400800" cy="400050"/>
          </a:xfrm>
          <a:effectLst>
            <a:outerShdw blurRad="50800" dist="38100" dir="2700000">
              <a:srgbClr val="000000">
                <a:alpha val="43000"/>
              </a:srgbClr>
            </a:outerShdw>
          </a:effectLst>
        </p:spPr>
        <p:txBody>
          <a:bodyPr>
            <a:noAutofit/>
          </a:bodyPr>
          <a:lstStyle>
            <a:lvl1pPr marL="0" indent="0" algn="l">
              <a:buNone/>
              <a:defRPr sz="3000" b="1" i="0" cap="none" baseline="0">
                <a:solidFill>
                  <a:schemeClr val="accent4"/>
                </a:solidFill>
                <a:latin typeface="+mj-lt"/>
                <a:cs typeface="Arial Bold"/>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Tree>
    <p:extLst>
      <p:ext uri="{BB962C8B-B14F-4D97-AF65-F5344CB8AC3E}">
        <p14:creationId xmlns:p14="http://schemas.microsoft.com/office/powerpoint/2010/main" val="429466859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vmlDrawing" Target="../drawings/vmlDrawing1.vml"/><Relationship Id="rId13" Type="http://schemas.openxmlformats.org/officeDocument/2006/relationships/tags" Target="../tags/tag6.xml"/><Relationship Id="rId3" Type="http://schemas.openxmlformats.org/officeDocument/2006/relationships/slideLayout" Target="../slideLayouts/slideLayout3.xml"/><Relationship Id="rId7" Type="http://schemas.openxmlformats.org/officeDocument/2006/relationships/theme" Target="../theme/theme1.xml"/><Relationship Id="rId12" Type="http://schemas.openxmlformats.org/officeDocument/2006/relationships/tags" Target="../tags/tag5.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ags" Target="../tags/tag4.xml"/><Relationship Id="rId5" Type="http://schemas.openxmlformats.org/officeDocument/2006/relationships/slideLayout" Target="../slideLayouts/slideLayout5.xml"/><Relationship Id="rId15" Type="http://schemas.openxmlformats.org/officeDocument/2006/relationships/image" Target="../media/image1.emf"/><Relationship Id="rId10" Type="http://schemas.openxmlformats.org/officeDocument/2006/relationships/tags" Target="../tags/tag3.xml"/><Relationship Id="rId4" Type="http://schemas.openxmlformats.org/officeDocument/2006/relationships/slideLayout" Target="../slideLayouts/slideLayout4.xml"/><Relationship Id="rId9" Type="http://schemas.openxmlformats.org/officeDocument/2006/relationships/tags" Target="../tags/tag2.xml"/><Relationship Id="rId14" Type="http://schemas.openxmlformats.org/officeDocument/2006/relationships/oleObject" Target="../embeddings/oleObject1.bin"/></Relationships>
</file>

<file path=ppt/slideMasters/_rels/slideMaster2.xml.rels><?xml version="1.0" encoding="UTF-8" standalone="yes"?>
<Relationships xmlns="http://schemas.openxmlformats.org/package/2006/relationships"><Relationship Id="rId8" Type="http://schemas.openxmlformats.org/officeDocument/2006/relationships/tags" Target="../tags/tag18.xml"/><Relationship Id="rId3" Type="http://schemas.openxmlformats.org/officeDocument/2006/relationships/theme" Target="../theme/theme2.xml"/><Relationship Id="rId7" Type="http://schemas.openxmlformats.org/officeDocument/2006/relationships/tags" Target="../tags/tag17.xml"/><Relationship Id="rId2" Type="http://schemas.openxmlformats.org/officeDocument/2006/relationships/slideLayout" Target="../slideLayouts/slideLayout8.xml"/><Relationship Id="rId1" Type="http://schemas.openxmlformats.org/officeDocument/2006/relationships/slideLayout" Target="../slideLayouts/slideLayout7.xml"/><Relationship Id="rId6" Type="http://schemas.openxmlformats.org/officeDocument/2006/relationships/tags" Target="../tags/tag16.xml"/><Relationship Id="rId11" Type="http://schemas.openxmlformats.org/officeDocument/2006/relationships/image" Target="../media/image1.emf"/><Relationship Id="rId5" Type="http://schemas.openxmlformats.org/officeDocument/2006/relationships/tags" Target="../tags/tag15.xml"/><Relationship Id="rId10" Type="http://schemas.openxmlformats.org/officeDocument/2006/relationships/oleObject" Target="../embeddings/oleObject5.bin"/><Relationship Id="rId4" Type="http://schemas.openxmlformats.org/officeDocument/2006/relationships/vmlDrawing" Target="../drawings/vmlDrawing5.vml"/><Relationship Id="rId9" Type="http://schemas.openxmlformats.org/officeDocument/2006/relationships/tags" Target="../tags/tag19.xml"/></Relationships>
</file>

<file path=ppt/slideMasters/_rels/slideMaster3.xml.rels><?xml version="1.0" encoding="UTF-8" standalone="yes"?>
<Relationships xmlns="http://schemas.openxmlformats.org/package/2006/relationships"><Relationship Id="rId8" Type="http://schemas.openxmlformats.org/officeDocument/2006/relationships/tags" Target="../tags/tag26.xml"/><Relationship Id="rId13" Type="http://schemas.openxmlformats.org/officeDocument/2006/relationships/image" Target="../media/image1.emf"/><Relationship Id="rId3" Type="http://schemas.openxmlformats.org/officeDocument/2006/relationships/slideLayout" Target="../slideLayouts/slideLayout11.xml"/><Relationship Id="rId7" Type="http://schemas.openxmlformats.org/officeDocument/2006/relationships/tags" Target="../tags/tag25.xml"/><Relationship Id="rId12" Type="http://schemas.openxmlformats.org/officeDocument/2006/relationships/oleObject" Target="../embeddings/oleObject8.bin"/><Relationship Id="rId2" Type="http://schemas.openxmlformats.org/officeDocument/2006/relationships/slideLayout" Target="../slideLayouts/slideLayout10.xml"/><Relationship Id="rId1" Type="http://schemas.openxmlformats.org/officeDocument/2006/relationships/slideLayout" Target="../slideLayouts/slideLayout9.xml"/><Relationship Id="rId6" Type="http://schemas.openxmlformats.org/officeDocument/2006/relationships/vmlDrawing" Target="../drawings/vmlDrawing8.vml"/><Relationship Id="rId11" Type="http://schemas.openxmlformats.org/officeDocument/2006/relationships/tags" Target="../tags/tag29.xml"/><Relationship Id="rId5" Type="http://schemas.openxmlformats.org/officeDocument/2006/relationships/theme" Target="../theme/theme3.xml"/><Relationship Id="rId10" Type="http://schemas.openxmlformats.org/officeDocument/2006/relationships/tags" Target="../tags/tag28.xml"/><Relationship Id="rId4" Type="http://schemas.openxmlformats.org/officeDocument/2006/relationships/slideLayout" Target="../slideLayouts/slideLayout12.xml"/><Relationship Id="rId9" Type="http://schemas.openxmlformats.org/officeDocument/2006/relationships/tags" Target="../tags/tag27.xml"/></Relationships>
</file>

<file path=ppt/slideMasters/_rels/slideMaster4.xml.rels><?xml version="1.0" encoding="UTF-8" standalone="yes"?>
<Relationships xmlns="http://schemas.openxmlformats.org/package/2006/relationships"><Relationship Id="rId8" Type="http://schemas.openxmlformats.org/officeDocument/2006/relationships/tags" Target="../tags/tag41.xml"/><Relationship Id="rId3" Type="http://schemas.openxmlformats.org/officeDocument/2006/relationships/theme" Target="../theme/theme4.xml"/><Relationship Id="rId7" Type="http://schemas.openxmlformats.org/officeDocument/2006/relationships/tags" Target="../tags/tag40.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tags" Target="../tags/tag39.xml"/><Relationship Id="rId11" Type="http://schemas.openxmlformats.org/officeDocument/2006/relationships/image" Target="../media/image1.emf"/><Relationship Id="rId5" Type="http://schemas.openxmlformats.org/officeDocument/2006/relationships/tags" Target="../tags/tag38.xml"/><Relationship Id="rId10" Type="http://schemas.openxmlformats.org/officeDocument/2006/relationships/oleObject" Target="../embeddings/oleObject12.bin"/><Relationship Id="rId4" Type="http://schemas.openxmlformats.org/officeDocument/2006/relationships/vmlDrawing" Target="../drawings/vmlDrawing12.vml"/><Relationship Id="rId9" Type="http://schemas.openxmlformats.org/officeDocument/2006/relationships/tags" Target="../tags/tag4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aphicFrame>
        <p:nvGraphicFramePr>
          <p:cNvPr id="21506" name="Object 10"/>
          <p:cNvGraphicFramePr>
            <a:graphicFrameLocks noChangeAspect="1"/>
          </p:cNvGraphicFramePr>
          <p:nvPr/>
        </p:nvGraphicFramePr>
        <p:xfrm>
          <a:off x="0" y="0"/>
          <a:ext cx="158750" cy="158750"/>
        </p:xfrm>
        <a:graphic>
          <a:graphicData uri="http://schemas.openxmlformats.org/presentationml/2006/ole">
            <mc:AlternateContent xmlns:mc="http://schemas.openxmlformats.org/markup-compatibility/2006">
              <mc:Choice xmlns:v="urn:schemas-microsoft-com:vml" Requires="v">
                <p:oleObj spid="_x0000_s21603" name="think-cell Slide" r:id="rId14" imgW="360" imgH="360" progId="">
                  <p:embed/>
                </p:oleObj>
              </mc:Choice>
              <mc:Fallback>
                <p:oleObj name="think-cell Slide" r:id="rId14" imgW="360" imgH="360" progId="">
                  <p:embed/>
                  <p:pic>
                    <p:nvPicPr>
                      <p:cNvPr id="0" name="Picture 98"/>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0" y="0"/>
                        <a:ext cx="158750" cy="1587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1508" name="Text Placeholder 2"/>
          <p:cNvSpPr>
            <a:spLocks noGrp="1"/>
          </p:cNvSpPr>
          <p:nvPr>
            <p:ph type="body" idx="1"/>
            <p:custDataLst>
              <p:tags r:id="rId9"/>
            </p:custDataLst>
          </p:nvPr>
        </p:nvSpPr>
        <p:spPr bwMode="auto">
          <a:xfrm>
            <a:off x="304800" y="971550"/>
            <a:ext cx="8382000" cy="3886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1" name="Title Placeholder 10"/>
          <p:cNvSpPr>
            <a:spLocks noGrp="1"/>
          </p:cNvSpPr>
          <p:nvPr>
            <p:ph type="title"/>
            <p:custDataLst>
              <p:tags r:id="rId10"/>
            </p:custDataLst>
          </p:nvPr>
        </p:nvSpPr>
        <p:spPr>
          <a:xfrm>
            <a:off x="30163" y="57150"/>
            <a:ext cx="8961437" cy="612775"/>
          </a:xfrm>
          <a:prstGeom prst="rect">
            <a:avLst/>
          </a:prstGeom>
        </p:spPr>
        <p:txBody>
          <a:bodyPr vert="horz" lIns="91440" tIns="45720" rIns="91440" bIns="45720" rtlCol="0" anchor="t">
            <a:normAutofit/>
          </a:bodyPr>
          <a:lstStyle/>
          <a:p>
            <a:r>
              <a:rPr lang="en-US" dirty="0" smtClean="0"/>
              <a:t>Click to edit Master title style</a:t>
            </a:r>
            <a:endParaRPr lang="en-US" dirty="0"/>
          </a:p>
        </p:txBody>
      </p:sp>
      <p:sp>
        <p:nvSpPr>
          <p:cNvPr id="7" name="Text Placeholder 5"/>
          <p:cNvSpPr txBox="1">
            <a:spLocks/>
          </p:cNvSpPr>
          <p:nvPr>
            <p:custDataLst>
              <p:tags r:id="rId11"/>
            </p:custDataLst>
          </p:nvPr>
        </p:nvSpPr>
        <p:spPr>
          <a:xfrm>
            <a:off x="7391400" y="4724400"/>
            <a:ext cx="1752600" cy="361950"/>
          </a:xfrm>
          <a:prstGeom prst="rect">
            <a:avLst/>
          </a:prstGeom>
        </p:spPr>
        <p:txBody>
          <a:bodyPr anchor="b"/>
          <a:lstStyle>
            <a:lvl1pPr>
              <a:buNone/>
              <a:defRPr sz="1400"/>
            </a:lvl1pPr>
            <a:lvl2pPr>
              <a:buNone/>
              <a:defRPr sz="1200"/>
            </a:lvl2pPr>
            <a:lvl3pPr>
              <a:buNone/>
              <a:defRPr sz="1100"/>
            </a:lvl3pPr>
            <a:lvl4pPr>
              <a:buNone/>
              <a:defRPr sz="1050"/>
            </a:lvl4pPr>
            <a:lvl5pPr>
              <a:buNone/>
              <a:defRPr sz="1050"/>
            </a:lvl5pPr>
          </a:lstStyle>
          <a:p>
            <a:pPr marL="342900" indent="-342900" algn="r" fontAlgn="auto">
              <a:spcBef>
                <a:spcPct val="20000"/>
              </a:spcBef>
              <a:spcAft>
                <a:spcPts val="0"/>
              </a:spcAft>
              <a:buClr>
                <a:srgbClr val="0089D3"/>
              </a:buClr>
              <a:buFont typeface="Arial"/>
              <a:buNone/>
              <a:defRPr/>
            </a:pPr>
            <a:r>
              <a:rPr lang="en-US" sz="1100" dirty="0" smtClean="0">
                <a:solidFill>
                  <a:prstClr val="black">
                    <a:lumMod val="75000"/>
                    <a:lumOff val="25000"/>
                  </a:prstClr>
                </a:solidFill>
                <a:latin typeface="Helvetica"/>
                <a:cs typeface="Helvetica"/>
              </a:rPr>
              <a:t>  </a:t>
            </a:r>
            <a:fld id="{43779B83-A769-4646-8E92-9880C6992798}" type="slidenum">
              <a:rPr lang="en-US" sz="1100" smtClean="0">
                <a:solidFill>
                  <a:prstClr val="black">
                    <a:lumMod val="75000"/>
                    <a:lumOff val="25000"/>
                  </a:prstClr>
                </a:solidFill>
                <a:latin typeface="Helvetica"/>
                <a:cs typeface="Helvetica"/>
              </a:rPr>
              <a:pPr marL="342900" indent="-342900" algn="r" fontAlgn="auto">
                <a:spcBef>
                  <a:spcPct val="20000"/>
                </a:spcBef>
                <a:spcAft>
                  <a:spcPts val="0"/>
                </a:spcAft>
                <a:buClr>
                  <a:srgbClr val="0089D3"/>
                </a:buClr>
                <a:buFont typeface="Arial"/>
                <a:buNone/>
                <a:defRPr/>
              </a:pPr>
              <a:t>‹#›</a:t>
            </a:fld>
            <a:endParaRPr lang="en-US" sz="1100" dirty="0">
              <a:solidFill>
                <a:prstClr val="black">
                  <a:lumMod val="75000"/>
                  <a:lumOff val="25000"/>
                </a:prstClr>
              </a:solidFill>
              <a:latin typeface="Helvetica"/>
              <a:cs typeface="Helvetica"/>
            </a:endParaRPr>
          </a:p>
        </p:txBody>
      </p:sp>
      <p:sp>
        <p:nvSpPr>
          <p:cNvPr id="5" name="Rectangle 4"/>
          <p:cNvSpPr/>
          <p:nvPr>
            <p:custDataLst>
              <p:tags r:id="rId12"/>
            </p:custDataLst>
          </p:nvPr>
        </p:nvSpPr>
        <p:spPr>
          <a:xfrm>
            <a:off x="0" y="-3175"/>
            <a:ext cx="9144000" cy="822325"/>
          </a:xfrm>
          <a:prstGeom prst="rect">
            <a:avLst/>
          </a:prstGeom>
          <a:gradFill>
            <a:gsLst>
              <a:gs pos="0">
                <a:schemeClr val="accent2">
                  <a:lumMod val="75000"/>
                </a:schemeClr>
              </a:gs>
              <a:gs pos="16000">
                <a:schemeClr val="accent2">
                  <a:lumMod val="75000"/>
                </a:schemeClr>
              </a:gs>
              <a:gs pos="0">
                <a:schemeClr val="accent2">
                  <a:lumMod val="50000"/>
                </a:schemeClr>
              </a:gs>
            </a:gsLst>
            <a:lin ang="16200000" scaled="0"/>
          </a:gradFill>
          <a:ln>
            <a:noFill/>
          </a:ln>
          <a:effectLst>
            <a:outerShdw blurRad="50800" dist="38100" dir="5400000" algn="t"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solidFill>
                <a:prstClr val="white"/>
              </a:solidFill>
            </a:endParaRPr>
          </a:p>
        </p:txBody>
      </p:sp>
      <p:sp>
        <p:nvSpPr>
          <p:cNvPr id="6" name="Rectangle 5"/>
          <p:cNvSpPr/>
          <p:nvPr>
            <p:custDataLst>
              <p:tags r:id="rId13"/>
            </p:custDataLst>
          </p:nvPr>
        </p:nvSpPr>
        <p:spPr>
          <a:xfrm>
            <a:off x="0" y="822960"/>
            <a:ext cx="9144000" cy="4320540"/>
          </a:xfrm>
          <a:prstGeom prst="rect">
            <a:avLst/>
          </a:prstGeom>
          <a:gradFill flip="none" rotWithShape="1">
            <a:gsLst>
              <a:gs pos="0">
                <a:schemeClr val="bg1"/>
              </a:gs>
              <a:gs pos="100000">
                <a:schemeClr val="tx2">
                  <a:lumMod val="20000"/>
                  <a:lumOff val="80000"/>
                </a:schemeClr>
              </a:gs>
            </a:gsLst>
            <a:path path="circle">
              <a:fillToRect l="100000" t="100000"/>
            </a:path>
            <a:tileRect r="-100000" b="-100000"/>
          </a:gradFill>
          <a:ln>
            <a:no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solidFill>
                <a:prstClr val="white"/>
              </a:solidFill>
            </a:endParaRPr>
          </a:p>
        </p:txBody>
      </p:sp>
    </p:spTree>
  </p:cSld>
  <p:clrMap bg1="lt1" tx1="dk1" bg2="lt2" tx2="dk2" accent1="accent1" accent2="accent2" accent3="accent3" accent4="accent4" accent5="accent5" accent6="accent6" hlink="hlink" folHlink="folHlink"/>
  <p:sldLayoutIdLst>
    <p:sldLayoutId id="2147484669" r:id="rId1"/>
    <p:sldLayoutId id="2147484670" r:id="rId2"/>
    <p:sldLayoutId id="2147484645" r:id="rId3"/>
    <p:sldLayoutId id="2147484675" r:id="rId4"/>
    <p:sldLayoutId id="2147484744" r:id="rId5"/>
    <p:sldLayoutId id="2147484745" r:id="rId6"/>
  </p:sldLayoutIdLst>
  <p:hf hdr="0" ftr="0" dt="0"/>
  <p:txStyles>
    <p:titleStyle>
      <a:lvl1pPr algn="l" defTabSz="457200" rtl="0" eaLnBrk="0" fontAlgn="base" hangingPunct="0">
        <a:spcBef>
          <a:spcPct val="0"/>
        </a:spcBef>
        <a:spcAft>
          <a:spcPct val="0"/>
        </a:spcAft>
        <a:defRPr sz="3200" b="1" kern="1200">
          <a:solidFill>
            <a:schemeClr val="bg1"/>
          </a:solidFill>
          <a:effectLst>
            <a:outerShdw blurRad="50800" dist="38100" dir="2700000">
              <a:srgbClr val="000000">
                <a:alpha val="21000"/>
              </a:srgbClr>
            </a:outerShdw>
          </a:effectLst>
          <a:latin typeface="+mj-lt"/>
          <a:ea typeface="Interstate-Black"/>
          <a:cs typeface="Interstate-Black"/>
        </a:defRPr>
      </a:lvl1pPr>
      <a:lvl2pPr algn="l" defTabSz="457200" rtl="0" eaLnBrk="0" fontAlgn="base" hangingPunct="0">
        <a:spcBef>
          <a:spcPct val="0"/>
        </a:spcBef>
        <a:spcAft>
          <a:spcPct val="0"/>
        </a:spcAft>
        <a:defRPr sz="3200" b="1">
          <a:solidFill>
            <a:schemeClr val="bg1"/>
          </a:solidFill>
          <a:latin typeface="Calibri" pitchFamily="34" charset="0"/>
          <a:ea typeface="Interstate-Black"/>
          <a:cs typeface="Interstate-Black"/>
        </a:defRPr>
      </a:lvl2pPr>
      <a:lvl3pPr algn="l" defTabSz="457200" rtl="0" eaLnBrk="0" fontAlgn="base" hangingPunct="0">
        <a:spcBef>
          <a:spcPct val="0"/>
        </a:spcBef>
        <a:spcAft>
          <a:spcPct val="0"/>
        </a:spcAft>
        <a:defRPr sz="3200" b="1">
          <a:solidFill>
            <a:schemeClr val="bg1"/>
          </a:solidFill>
          <a:latin typeface="Calibri" pitchFamily="34" charset="0"/>
          <a:ea typeface="Interstate-Black"/>
          <a:cs typeface="Interstate-Black"/>
        </a:defRPr>
      </a:lvl3pPr>
      <a:lvl4pPr algn="l" defTabSz="457200" rtl="0" eaLnBrk="0" fontAlgn="base" hangingPunct="0">
        <a:spcBef>
          <a:spcPct val="0"/>
        </a:spcBef>
        <a:spcAft>
          <a:spcPct val="0"/>
        </a:spcAft>
        <a:defRPr sz="3200" b="1">
          <a:solidFill>
            <a:schemeClr val="bg1"/>
          </a:solidFill>
          <a:latin typeface="Calibri" pitchFamily="34" charset="0"/>
          <a:ea typeface="Interstate-Black"/>
          <a:cs typeface="Interstate-Black"/>
        </a:defRPr>
      </a:lvl4pPr>
      <a:lvl5pPr algn="l" defTabSz="457200" rtl="0" eaLnBrk="0" fontAlgn="base" hangingPunct="0">
        <a:spcBef>
          <a:spcPct val="0"/>
        </a:spcBef>
        <a:spcAft>
          <a:spcPct val="0"/>
        </a:spcAft>
        <a:defRPr sz="3200" b="1">
          <a:solidFill>
            <a:schemeClr val="bg1"/>
          </a:solidFill>
          <a:latin typeface="Calibri" pitchFamily="34" charset="0"/>
          <a:ea typeface="Interstate-Black"/>
          <a:cs typeface="Interstate-Black"/>
        </a:defRPr>
      </a:lvl5pPr>
      <a:lvl6pPr marL="457200" algn="l" defTabSz="457200" rtl="0" fontAlgn="base">
        <a:spcBef>
          <a:spcPct val="0"/>
        </a:spcBef>
        <a:spcAft>
          <a:spcPct val="0"/>
        </a:spcAft>
        <a:defRPr sz="3200" b="1">
          <a:solidFill>
            <a:schemeClr val="bg1"/>
          </a:solidFill>
          <a:latin typeface="Calibri" pitchFamily="34" charset="0"/>
          <a:ea typeface="Interstate-Black"/>
          <a:cs typeface="Interstate-Black"/>
        </a:defRPr>
      </a:lvl6pPr>
      <a:lvl7pPr marL="914400" algn="l" defTabSz="457200" rtl="0" fontAlgn="base">
        <a:spcBef>
          <a:spcPct val="0"/>
        </a:spcBef>
        <a:spcAft>
          <a:spcPct val="0"/>
        </a:spcAft>
        <a:defRPr sz="3200" b="1">
          <a:solidFill>
            <a:schemeClr val="bg1"/>
          </a:solidFill>
          <a:latin typeface="Calibri" pitchFamily="34" charset="0"/>
          <a:ea typeface="Interstate-Black"/>
          <a:cs typeface="Interstate-Black"/>
        </a:defRPr>
      </a:lvl7pPr>
      <a:lvl8pPr marL="1371600" algn="l" defTabSz="457200" rtl="0" fontAlgn="base">
        <a:spcBef>
          <a:spcPct val="0"/>
        </a:spcBef>
        <a:spcAft>
          <a:spcPct val="0"/>
        </a:spcAft>
        <a:defRPr sz="3200" b="1">
          <a:solidFill>
            <a:schemeClr val="bg1"/>
          </a:solidFill>
          <a:latin typeface="Calibri" pitchFamily="34" charset="0"/>
          <a:ea typeface="Interstate-Black"/>
          <a:cs typeface="Interstate-Black"/>
        </a:defRPr>
      </a:lvl8pPr>
      <a:lvl9pPr marL="1828800" algn="l" defTabSz="457200" rtl="0" fontAlgn="base">
        <a:spcBef>
          <a:spcPct val="0"/>
        </a:spcBef>
        <a:spcAft>
          <a:spcPct val="0"/>
        </a:spcAft>
        <a:defRPr sz="3200" b="1">
          <a:solidFill>
            <a:schemeClr val="bg1"/>
          </a:solidFill>
          <a:latin typeface="Calibri" pitchFamily="34" charset="0"/>
          <a:ea typeface="Interstate-Black"/>
          <a:cs typeface="Interstate-Black"/>
        </a:defRPr>
      </a:lvl9pPr>
    </p:titleStyle>
    <p:bodyStyle>
      <a:lvl1pPr marL="342900" indent="-342900" algn="l" defTabSz="457200" rtl="0" eaLnBrk="0" fontAlgn="base" hangingPunct="0">
        <a:spcBef>
          <a:spcPct val="20000"/>
        </a:spcBef>
        <a:spcAft>
          <a:spcPct val="0"/>
        </a:spcAft>
        <a:buClr>
          <a:schemeClr val="tx1"/>
        </a:buClr>
        <a:buFont typeface="Arial" pitchFamily="34" charset="0"/>
        <a:buChar char="•"/>
        <a:defRPr sz="2400" kern="1200">
          <a:solidFill>
            <a:srgbClr val="404040"/>
          </a:solidFill>
          <a:latin typeface="Helvetica"/>
          <a:ea typeface="Helvetica" pitchFamily="34" charset="0"/>
          <a:cs typeface="Helvetica"/>
        </a:defRPr>
      </a:lvl1pPr>
      <a:lvl2pPr marL="742950" indent="-285750" algn="l" defTabSz="457200" rtl="0" eaLnBrk="0" fontAlgn="base" hangingPunct="0">
        <a:spcBef>
          <a:spcPct val="20000"/>
        </a:spcBef>
        <a:spcAft>
          <a:spcPct val="0"/>
        </a:spcAft>
        <a:buClr>
          <a:schemeClr val="tx1"/>
        </a:buClr>
        <a:buFont typeface="Arial" pitchFamily="34" charset="0"/>
        <a:buChar char="–"/>
        <a:defRPr sz="2000" kern="1200">
          <a:solidFill>
            <a:srgbClr val="404040"/>
          </a:solidFill>
          <a:latin typeface="Helvetica"/>
          <a:ea typeface="Helvetica" pitchFamily="34" charset="0"/>
          <a:cs typeface="Helvetica"/>
        </a:defRPr>
      </a:lvl2pPr>
      <a:lvl3pPr marL="1143000" indent="-228600" algn="l" defTabSz="457200" rtl="0" eaLnBrk="0" fontAlgn="base" hangingPunct="0">
        <a:spcBef>
          <a:spcPct val="20000"/>
        </a:spcBef>
        <a:spcAft>
          <a:spcPct val="0"/>
        </a:spcAft>
        <a:buClr>
          <a:schemeClr val="tx1"/>
        </a:buClr>
        <a:buFont typeface="Arial" pitchFamily="34" charset="0"/>
        <a:buChar char="•"/>
        <a:defRPr kern="1200">
          <a:solidFill>
            <a:srgbClr val="404040"/>
          </a:solidFill>
          <a:latin typeface="Helvetica"/>
          <a:ea typeface="Helvetica" pitchFamily="34" charset="0"/>
          <a:cs typeface="Helvetica"/>
        </a:defRPr>
      </a:lvl3pPr>
      <a:lvl4pPr marL="1600200" indent="-228600" algn="l" defTabSz="457200" rtl="0" eaLnBrk="0" fontAlgn="base" hangingPunct="0">
        <a:spcBef>
          <a:spcPct val="20000"/>
        </a:spcBef>
        <a:spcAft>
          <a:spcPct val="0"/>
        </a:spcAft>
        <a:buClr>
          <a:schemeClr val="tx1"/>
        </a:buClr>
        <a:buFont typeface="Arial" pitchFamily="34" charset="0"/>
        <a:buChar char="–"/>
        <a:defRPr sz="1600" kern="1200">
          <a:solidFill>
            <a:srgbClr val="404040"/>
          </a:solidFill>
          <a:latin typeface="Helvetica"/>
          <a:ea typeface="Helvetica" pitchFamily="34" charset="0"/>
          <a:cs typeface="Helvetica"/>
        </a:defRPr>
      </a:lvl4pPr>
      <a:lvl5pPr marL="2057400" indent="-228600" algn="l" defTabSz="457200" rtl="0" eaLnBrk="0" fontAlgn="base" hangingPunct="0">
        <a:spcBef>
          <a:spcPct val="20000"/>
        </a:spcBef>
        <a:spcAft>
          <a:spcPct val="0"/>
        </a:spcAft>
        <a:buClr>
          <a:schemeClr val="tx1"/>
        </a:buClr>
        <a:buFont typeface="Arial" pitchFamily="34" charset="0"/>
        <a:buChar char="»"/>
        <a:defRPr sz="1600" kern="1200">
          <a:solidFill>
            <a:srgbClr val="404040"/>
          </a:solidFill>
          <a:latin typeface="Helvetica"/>
          <a:ea typeface="Helvetica" pitchFamily="34" charset="0"/>
          <a:cs typeface="Helvetica"/>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aphicFrame>
        <p:nvGraphicFramePr>
          <p:cNvPr id="4098" name="Object 1" hidden="1"/>
          <p:cNvGraphicFramePr>
            <a:graphicFrameLocks noChangeAspect="1"/>
          </p:cNvGraphicFramePr>
          <p:nvPr/>
        </p:nvGraphicFramePr>
        <p:xfrm>
          <a:off x="0" y="0"/>
          <a:ext cx="158750" cy="158750"/>
        </p:xfrm>
        <a:graphic>
          <a:graphicData uri="http://schemas.openxmlformats.org/presentationml/2006/ole">
            <mc:AlternateContent xmlns:mc="http://schemas.openxmlformats.org/markup-compatibility/2006">
              <mc:Choice xmlns:v="urn:schemas-microsoft-com:vml" Requires="v">
                <p:oleObj spid="_x0000_s220258" name="think-cell Slide" r:id="rId10" imgW="360" imgH="360" progId="">
                  <p:embed/>
                </p:oleObj>
              </mc:Choice>
              <mc:Fallback>
                <p:oleObj name="think-cell Slide" r:id="rId10" imgW="360" imgH="360" progId="">
                  <p:embed/>
                  <p:pic>
                    <p:nvPicPr>
                      <p:cNvPr id="0" name="Picture 97"/>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0" y="0"/>
                        <a:ext cx="158750" cy="1587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4100" name="Text Placeholder 2"/>
          <p:cNvSpPr>
            <a:spLocks noGrp="1"/>
          </p:cNvSpPr>
          <p:nvPr>
            <p:ph type="body" idx="1"/>
            <p:custDataLst>
              <p:tags r:id="rId5"/>
            </p:custDataLst>
          </p:nvPr>
        </p:nvSpPr>
        <p:spPr bwMode="auto">
          <a:xfrm>
            <a:off x="304800" y="971550"/>
            <a:ext cx="8382000" cy="3886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1" name="Title Placeholder 10"/>
          <p:cNvSpPr>
            <a:spLocks noGrp="1"/>
          </p:cNvSpPr>
          <p:nvPr>
            <p:ph type="title"/>
            <p:custDataLst>
              <p:tags r:id="rId6"/>
            </p:custDataLst>
          </p:nvPr>
        </p:nvSpPr>
        <p:spPr>
          <a:xfrm>
            <a:off x="30163" y="57150"/>
            <a:ext cx="8961437" cy="612775"/>
          </a:xfrm>
          <a:prstGeom prst="rect">
            <a:avLst/>
          </a:prstGeom>
        </p:spPr>
        <p:txBody>
          <a:bodyPr vert="horz" lIns="91440" tIns="45720" rIns="91440" bIns="45720" rtlCol="0" anchor="t">
            <a:normAutofit/>
          </a:bodyPr>
          <a:lstStyle/>
          <a:p>
            <a:r>
              <a:rPr lang="en-US" dirty="0" smtClean="0"/>
              <a:t>Click to edit Master title style</a:t>
            </a:r>
            <a:endParaRPr lang="en-US" dirty="0"/>
          </a:p>
        </p:txBody>
      </p:sp>
      <p:sp>
        <p:nvSpPr>
          <p:cNvPr id="7" name="Text Placeholder 5"/>
          <p:cNvSpPr txBox="1">
            <a:spLocks/>
          </p:cNvSpPr>
          <p:nvPr>
            <p:custDataLst>
              <p:tags r:id="rId7"/>
            </p:custDataLst>
          </p:nvPr>
        </p:nvSpPr>
        <p:spPr>
          <a:xfrm>
            <a:off x="7391400" y="4724400"/>
            <a:ext cx="1752600" cy="361950"/>
          </a:xfrm>
          <a:prstGeom prst="rect">
            <a:avLst/>
          </a:prstGeom>
        </p:spPr>
        <p:txBody>
          <a:bodyPr anchor="b"/>
          <a:lstStyle>
            <a:lvl1pPr>
              <a:buNone/>
              <a:defRPr sz="1400"/>
            </a:lvl1pPr>
            <a:lvl2pPr>
              <a:buNone/>
              <a:defRPr sz="1200"/>
            </a:lvl2pPr>
            <a:lvl3pPr>
              <a:buNone/>
              <a:defRPr sz="1100"/>
            </a:lvl3pPr>
            <a:lvl4pPr>
              <a:buNone/>
              <a:defRPr sz="1050"/>
            </a:lvl4pPr>
            <a:lvl5pPr>
              <a:buNone/>
              <a:defRPr sz="1050"/>
            </a:lvl5pPr>
          </a:lstStyle>
          <a:p>
            <a:pPr marL="342900" indent="-342900" algn="r" fontAlgn="auto">
              <a:spcBef>
                <a:spcPct val="20000"/>
              </a:spcBef>
              <a:spcAft>
                <a:spcPts val="0"/>
              </a:spcAft>
              <a:buClr>
                <a:srgbClr val="0089D3"/>
              </a:buClr>
              <a:buFont typeface="Arial"/>
              <a:buNone/>
              <a:defRPr/>
            </a:pPr>
            <a:r>
              <a:rPr lang="en-US" sz="1100" dirty="0" smtClean="0">
                <a:solidFill>
                  <a:prstClr val="black">
                    <a:lumMod val="75000"/>
                    <a:lumOff val="25000"/>
                  </a:prstClr>
                </a:solidFill>
                <a:latin typeface="Helvetica"/>
                <a:cs typeface="Helvetica"/>
              </a:rPr>
              <a:t>  </a:t>
            </a:r>
            <a:fld id="{30B64ECF-0764-4DEF-A85C-14CD65503AF1}" type="slidenum">
              <a:rPr lang="en-US" sz="1100" smtClean="0">
                <a:solidFill>
                  <a:prstClr val="black">
                    <a:lumMod val="75000"/>
                    <a:lumOff val="25000"/>
                  </a:prstClr>
                </a:solidFill>
                <a:latin typeface="Helvetica"/>
                <a:cs typeface="Helvetica"/>
              </a:rPr>
              <a:pPr marL="342900" indent="-342900" algn="r" fontAlgn="auto">
                <a:spcBef>
                  <a:spcPct val="20000"/>
                </a:spcBef>
                <a:spcAft>
                  <a:spcPts val="0"/>
                </a:spcAft>
                <a:buClr>
                  <a:srgbClr val="0089D3"/>
                </a:buClr>
                <a:buFont typeface="Arial"/>
                <a:buNone/>
                <a:defRPr/>
              </a:pPr>
              <a:t>‹#›</a:t>
            </a:fld>
            <a:endParaRPr lang="en-US" sz="1100" dirty="0">
              <a:solidFill>
                <a:prstClr val="black">
                  <a:lumMod val="75000"/>
                  <a:lumOff val="25000"/>
                </a:prstClr>
              </a:solidFill>
              <a:latin typeface="Helvetica"/>
              <a:cs typeface="Helvetica"/>
            </a:endParaRPr>
          </a:p>
        </p:txBody>
      </p:sp>
      <p:sp>
        <p:nvSpPr>
          <p:cNvPr id="5" name="Rectangle 4"/>
          <p:cNvSpPr/>
          <p:nvPr>
            <p:custDataLst>
              <p:tags r:id="rId8"/>
            </p:custDataLst>
          </p:nvPr>
        </p:nvSpPr>
        <p:spPr>
          <a:xfrm>
            <a:off x="0" y="-3175"/>
            <a:ext cx="9144000" cy="822325"/>
          </a:xfrm>
          <a:prstGeom prst="rect">
            <a:avLst/>
          </a:prstGeom>
          <a:gradFill>
            <a:gsLst>
              <a:gs pos="0">
                <a:schemeClr val="accent2">
                  <a:lumMod val="75000"/>
                </a:schemeClr>
              </a:gs>
              <a:gs pos="16000">
                <a:schemeClr val="accent2">
                  <a:lumMod val="75000"/>
                </a:schemeClr>
              </a:gs>
              <a:gs pos="0">
                <a:schemeClr val="accent2">
                  <a:lumMod val="50000"/>
                </a:schemeClr>
              </a:gs>
            </a:gsLst>
            <a:lin ang="16200000" scaled="0"/>
          </a:gradFill>
          <a:ln>
            <a:noFill/>
          </a:ln>
          <a:effectLst>
            <a:outerShdw blurRad="50800" dist="38100" dir="5400000" algn="t"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solidFill>
                <a:prstClr val="white"/>
              </a:solidFill>
            </a:endParaRPr>
          </a:p>
        </p:txBody>
      </p:sp>
      <p:sp>
        <p:nvSpPr>
          <p:cNvPr id="6" name="Rectangle 5"/>
          <p:cNvSpPr/>
          <p:nvPr>
            <p:custDataLst>
              <p:tags r:id="rId9"/>
            </p:custDataLst>
          </p:nvPr>
        </p:nvSpPr>
        <p:spPr>
          <a:xfrm>
            <a:off x="0" y="822960"/>
            <a:ext cx="9144000" cy="4320540"/>
          </a:xfrm>
          <a:prstGeom prst="rect">
            <a:avLst/>
          </a:prstGeom>
          <a:gradFill flip="none" rotWithShape="1">
            <a:gsLst>
              <a:gs pos="0">
                <a:schemeClr val="bg1"/>
              </a:gs>
              <a:gs pos="100000">
                <a:schemeClr val="tx2">
                  <a:lumMod val="20000"/>
                  <a:lumOff val="80000"/>
                </a:schemeClr>
              </a:gs>
            </a:gsLst>
            <a:path path="circle">
              <a:fillToRect l="100000" t="100000"/>
            </a:path>
            <a:tileRect r="-100000" b="-100000"/>
          </a:gradFill>
          <a:ln>
            <a:no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solidFill>
                <a:prstClr val="white"/>
              </a:solidFill>
            </a:endParaRPr>
          </a:p>
        </p:txBody>
      </p:sp>
    </p:spTree>
    <p:extLst>
      <p:ext uri="{BB962C8B-B14F-4D97-AF65-F5344CB8AC3E}">
        <p14:creationId xmlns:p14="http://schemas.microsoft.com/office/powerpoint/2010/main" val="555143245"/>
      </p:ext>
    </p:extLst>
  </p:cSld>
  <p:clrMap bg1="lt1" tx1="dk1" bg2="lt2" tx2="dk2" accent1="accent1" accent2="accent2" accent3="accent3" accent4="accent4" accent5="accent5" accent6="accent6" hlink="hlink" folHlink="folHlink"/>
  <p:sldLayoutIdLst>
    <p:sldLayoutId id="2147484714" r:id="rId1"/>
    <p:sldLayoutId id="2147484715" r:id="rId2"/>
  </p:sldLayoutIdLst>
  <p:hf hdr="0" ftr="0" dt="0"/>
  <p:txStyles>
    <p:titleStyle>
      <a:lvl1pPr algn="l" defTabSz="457200" rtl="0" eaLnBrk="0" fontAlgn="base" hangingPunct="0">
        <a:spcBef>
          <a:spcPct val="0"/>
        </a:spcBef>
        <a:spcAft>
          <a:spcPct val="0"/>
        </a:spcAft>
        <a:defRPr sz="3200" b="1" kern="1200">
          <a:solidFill>
            <a:schemeClr val="bg1"/>
          </a:solidFill>
          <a:effectLst>
            <a:outerShdw blurRad="50800" dist="38100" dir="2700000">
              <a:srgbClr val="000000">
                <a:alpha val="21000"/>
              </a:srgbClr>
            </a:outerShdw>
          </a:effectLst>
          <a:latin typeface="+mj-lt"/>
          <a:ea typeface="Interstate-Black"/>
          <a:cs typeface="Interstate-Black"/>
        </a:defRPr>
      </a:lvl1pPr>
      <a:lvl2pPr algn="l" defTabSz="457200" rtl="0" eaLnBrk="0" fontAlgn="base" hangingPunct="0">
        <a:spcBef>
          <a:spcPct val="0"/>
        </a:spcBef>
        <a:spcAft>
          <a:spcPct val="0"/>
        </a:spcAft>
        <a:defRPr sz="3200" b="1">
          <a:solidFill>
            <a:schemeClr val="bg1"/>
          </a:solidFill>
          <a:latin typeface="Calibri" pitchFamily="34" charset="0"/>
          <a:ea typeface="Interstate-Black"/>
          <a:cs typeface="Interstate-Black"/>
        </a:defRPr>
      </a:lvl2pPr>
      <a:lvl3pPr algn="l" defTabSz="457200" rtl="0" eaLnBrk="0" fontAlgn="base" hangingPunct="0">
        <a:spcBef>
          <a:spcPct val="0"/>
        </a:spcBef>
        <a:spcAft>
          <a:spcPct val="0"/>
        </a:spcAft>
        <a:defRPr sz="3200" b="1">
          <a:solidFill>
            <a:schemeClr val="bg1"/>
          </a:solidFill>
          <a:latin typeface="Calibri" pitchFamily="34" charset="0"/>
          <a:ea typeface="Interstate-Black"/>
          <a:cs typeface="Interstate-Black"/>
        </a:defRPr>
      </a:lvl3pPr>
      <a:lvl4pPr algn="l" defTabSz="457200" rtl="0" eaLnBrk="0" fontAlgn="base" hangingPunct="0">
        <a:spcBef>
          <a:spcPct val="0"/>
        </a:spcBef>
        <a:spcAft>
          <a:spcPct val="0"/>
        </a:spcAft>
        <a:defRPr sz="3200" b="1">
          <a:solidFill>
            <a:schemeClr val="bg1"/>
          </a:solidFill>
          <a:latin typeface="Calibri" pitchFamily="34" charset="0"/>
          <a:ea typeface="Interstate-Black"/>
          <a:cs typeface="Interstate-Black"/>
        </a:defRPr>
      </a:lvl4pPr>
      <a:lvl5pPr algn="l" defTabSz="457200" rtl="0" eaLnBrk="0" fontAlgn="base" hangingPunct="0">
        <a:spcBef>
          <a:spcPct val="0"/>
        </a:spcBef>
        <a:spcAft>
          <a:spcPct val="0"/>
        </a:spcAft>
        <a:defRPr sz="3200" b="1">
          <a:solidFill>
            <a:schemeClr val="bg1"/>
          </a:solidFill>
          <a:latin typeface="Calibri" pitchFamily="34" charset="0"/>
          <a:ea typeface="Interstate-Black"/>
          <a:cs typeface="Interstate-Black"/>
        </a:defRPr>
      </a:lvl5pPr>
      <a:lvl6pPr marL="457200" algn="l" defTabSz="457200" rtl="0" fontAlgn="base">
        <a:spcBef>
          <a:spcPct val="0"/>
        </a:spcBef>
        <a:spcAft>
          <a:spcPct val="0"/>
        </a:spcAft>
        <a:defRPr sz="3200" b="1">
          <a:solidFill>
            <a:schemeClr val="bg1"/>
          </a:solidFill>
          <a:latin typeface="Calibri" pitchFamily="34" charset="0"/>
          <a:ea typeface="Interstate-Black"/>
          <a:cs typeface="Interstate-Black"/>
        </a:defRPr>
      </a:lvl6pPr>
      <a:lvl7pPr marL="914400" algn="l" defTabSz="457200" rtl="0" fontAlgn="base">
        <a:spcBef>
          <a:spcPct val="0"/>
        </a:spcBef>
        <a:spcAft>
          <a:spcPct val="0"/>
        </a:spcAft>
        <a:defRPr sz="3200" b="1">
          <a:solidFill>
            <a:schemeClr val="bg1"/>
          </a:solidFill>
          <a:latin typeface="Calibri" pitchFamily="34" charset="0"/>
          <a:ea typeface="Interstate-Black"/>
          <a:cs typeface="Interstate-Black"/>
        </a:defRPr>
      </a:lvl7pPr>
      <a:lvl8pPr marL="1371600" algn="l" defTabSz="457200" rtl="0" fontAlgn="base">
        <a:spcBef>
          <a:spcPct val="0"/>
        </a:spcBef>
        <a:spcAft>
          <a:spcPct val="0"/>
        </a:spcAft>
        <a:defRPr sz="3200" b="1">
          <a:solidFill>
            <a:schemeClr val="bg1"/>
          </a:solidFill>
          <a:latin typeface="Calibri" pitchFamily="34" charset="0"/>
          <a:ea typeface="Interstate-Black"/>
          <a:cs typeface="Interstate-Black"/>
        </a:defRPr>
      </a:lvl8pPr>
      <a:lvl9pPr marL="1828800" algn="l" defTabSz="457200" rtl="0" fontAlgn="base">
        <a:spcBef>
          <a:spcPct val="0"/>
        </a:spcBef>
        <a:spcAft>
          <a:spcPct val="0"/>
        </a:spcAft>
        <a:defRPr sz="3200" b="1">
          <a:solidFill>
            <a:schemeClr val="bg1"/>
          </a:solidFill>
          <a:latin typeface="Calibri" pitchFamily="34" charset="0"/>
          <a:ea typeface="Interstate-Black"/>
          <a:cs typeface="Interstate-Black"/>
        </a:defRPr>
      </a:lvl9pPr>
    </p:titleStyle>
    <p:bodyStyle>
      <a:lvl1pPr marL="342900" indent="-342900" algn="l" defTabSz="457200" rtl="0" eaLnBrk="0" fontAlgn="base" hangingPunct="0">
        <a:spcBef>
          <a:spcPct val="20000"/>
        </a:spcBef>
        <a:spcAft>
          <a:spcPct val="0"/>
        </a:spcAft>
        <a:buClr>
          <a:schemeClr val="tx1"/>
        </a:buClr>
        <a:buFont typeface="Arial" pitchFamily="34" charset="0"/>
        <a:buChar char="•"/>
        <a:defRPr sz="2400" kern="1200">
          <a:solidFill>
            <a:srgbClr val="404040"/>
          </a:solidFill>
          <a:latin typeface="Helvetica"/>
          <a:ea typeface="+mn-ea"/>
          <a:cs typeface="Helvetica"/>
        </a:defRPr>
      </a:lvl1pPr>
      <a:lvl2pPr marL="742950" indent="-285750" algn="l" defTabSz="457200" rtl="0" eaLnBrk="0" fontAlgn="base" hangingPunct="0">
        <a:spcBef>
          <a:spcPct val="20000"/>
        </a:spcBef>
        <a:spcAft>
          <a:spcPct val="0"/>
        </a:spcAft>
        <a:buClr>
          <a:schemeClr val="tx1"/>
        </a:buClr>
        <a:buFont typeface="Arial" pitchFamily="34" charset="0"/>
        <a:buChar char="–"/>
        <a:defRPr sz="2000" kern="1200">
          <a:solidFill>
            <a:srgbClr val="404040"/>
          </a:solidFill>
          <a:latin typeface="Helvetica"/>
          <a:ea typeface="+mn-ea"/>
          <a:cs typeface="Helvetica"/>
        </a:defRPr>
      </a:lvl2pPr>
      <a:lvl3pPr marL="1143000" indent="-228600" algn="l" defTabSz="457200" rtl="0" eaLnBrk="0" fontAlgn="base" hangingPunct="0">
        <a:spcBef>
          <a:spcPct val="20000"/>
        </a:spcBef>
        <a:spcAft>
          <a:spcPct val="0"/>
        </a:spcAft>
        <a:buClr>
          <a:schemeClr val="tx1"/>
        </a:buClr>
        <a:buFont typeface="Arial" pitchFamily="34" charset="0"/>
        <a:buChar char="•"/>
        <a:defRPr kern="1200">
          <a:solidFill>
            <a:srgbClr val="404040"/>
          </a:solidFill>
          <a:latin typeface="Helvetica"/>
          <a:ea typeface="+mn-ea"/>
          <a:cs typeface="Helvetica"/>
        </a:defRPr>
      </a:lvl3pPr>
      <a:lvl4pPr marL="1600200" indent="-228600" algn="l" defTabSz="457200" rtl="0" eaLnBrk="0" fontAlgn="base" hangingPunct="0">
        <a:spcBef>
          <a:spcPct val="20000"/>
        </a:spcBef>
        <a:spcAft>
          <a:spcPct val="0"/>
        </a:spcAft>
        <a:buClr>
          <a:schemeClr val="tx1"/>
        </a:buClr>
        <a:buFont typeface="Arial" pitchFamily="34" charset="0"/>
        <a:buChar char="–"/>
        <a:defRPr sz="1600" kern="1200">
          <a:solidFill>
            <a:srgbClr val="404040"/>
          </a:solidFill>
          <a:latin typeface="Helvetica"/>
          <a:ea typeface="+mn-ea"/>
          <a:cs typeface="Helvetica"/>
        </a:defRPr>
      </a:lvl4pPr>
      <a:lvl5pPr marL="2057400" indent="-228600" algn="l" defTabSz="457200" rtl="0" eaLnBrk="0" fontAlgn="base" hangingPunct="0">
        <a:spcBef>
          <a:spcPct val="20000"/>
        </a:spcBef>
        <a:spcAft>
          <a:spcPct val="0"/>
        </a:spcAft>
        <a:buClr>
          <a:schemeClr val="tx1"/>
        </a:buClr>
        <a:buFont typeface="Arial" pitchFamily="34" charset="0"/>
        <a:buChar char="»"/>
        <a:defRPr sz="1600" kern="1200">
          <a:solidFill>
            <a:srgbClr val="404040"/>
          </a:solidFill>
          <a:latin typeface="Helvetica"/>
          <a:ea typeface="+mn-ea"/>
          <a:cs typeface="Helvetica"/>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aphicFrame>
        <p:nvGraphicFramePr>
          <p:cNvPr id="1026" name="Object 22"/>
          <p:cNvGraphicFramePr>
            <a:graphicFrameLocks noChangeAspect="1"/>
          </p:cNvGraphicFramePr>
          <p:nvPr/>
        </p:nvGraphicFramePr>
        <p:xfrm>
          <a:off x="0" y="0"/>
          <a:ext cx="158750" cy="158750"/>
        </p:xfrm>
        <a:graphic>
          <a:graphicData uri="http://schemas.openxmlformats.org/presentationml/2006/ole">
            <mc:AlternateContent xmlns:mc="http://schemas.openxmlformats.org/markup-compatibility/2006">
              <mc:Choice xmlns:v="urn:schemas-microsoft-com:vml" Requires="v">
                <p:oleObj spid="_x0000_s223330" name="think-cell Slide" r:id="rId12" imgW="360" imgH="360" progId="">
                  <p:embed/>
                </p:oleObj>
              </mc:Choice>
              <mc:Fallback>
                <p:oleObj name="think-cell Slide" r:id="rId12" imgW="360" imgH="360" progId="">
                  <p:embed/>
                  <p:pic>
                    <p:nvPicPr>
                      <p:cNvPr id="0" name="Picture 97"/>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0" y="0"/>
                        <a:ext cx="158750" cy="1587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028" name="Text Placeholder 2"/>
          <p:cNvSpPr>
            <a:spLocks noGrp="1"/>
          </p:cNvSpPr>
          <p:nvPr>
            <p:ph type="body" idx="1"/>
            <p:custDataLst>
              <p:tags r:id="rId7"/>
            </p:custDataLst>
          </p:nvPr>
        </p:nvSpPr>
        <p:spPr bwMode="auto">
          <a:xfrm>
            <a:off x="304800" y="971550"/>
            <a:ext cx="8382000" cy="3886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1" name="Title Placeholder 10"/>
          <p:cNvSpPr>
            <a:spLocks noGrp="1"/>
          </p:cNvSpPr>
          <p:nvPr>
            <p:ph type="title"/>
            <p:custDataLst>
              <p:tags r:id="rId8"/>
            </p:custDataLst>
          </p:nvPr>
        </p:nvSpPr>
        <p:spPr>
          <a:xfrm>
            <a:off x="30163" y="57150"/>
            <a:ext cx="8961437" cy="612775"/>
          </a:xfrm>
          <a:prstGeom prst="rect">
            <a:avLst/>
          </a:prstGeom>
        </p:spPr>
        <p:txBody>
          <a:bodyPr vert="horz" lIns="91440" tIns="45720" rIns="91440" bIns="45720" rtlCol="0" anchor="t">
            <a:normAutofit/>
          </a:bodyPr>
          <a:lstStyle/>
          <a:p>
            <a:r>
              <a:rPr lang="en-US" dirty="0" smtClean="0"/>
              <a:t>Click to edit Master title style</a:t>
            </a:r>
            <a:endParaRPr lang="en-US" dirty="0"/>
          </a:p>
        </p:txBody>
      </p:sp>
      <p:sp>
        <p:nvSpPr>
          <p:cNvPr id="7" name="Text Placeholder 5"/>
          <p:cNvSpPr txBox="1">
            <a:spLocks/>
          </p:cNvSpPr>
          <p:nvPr>
            <p:custDataLst>
              <p:tags r:id="rId9"/>
            </p:custDataLst>
          </p:nvPr>
        </p:nvSpPr>
        <p:spPr>
          <a:xfrm>
            <a:off x="7391400" y="4724400"/>
            <a:ext cx="1752600" cy="361950"/>
          </a:xfrm>
          <a:prstGeom prst="rect">
            <a:avLst/>
          </a:prstGeom>
        </p:spPr>
        <p:txBody>
          <a:bodyPr anchor="b"/>
          <a:lstStyle>
            <a:lvl1pPr>
              <a:buNone/>
              <a:defRPr sz="1400"/>
            </a:lvl1pPr>
            <a:lvl2pPr>
              <a:buNone/>
              <a:defRPr sz="1200"/>
            </a:lvl2pPr>
            <a:lvl3pPr>
              <a:buNone/>
              <a:defRPr sz="1100"/>
            </a:lvl3pPr>
            <a:lvl4pPr>
              <a:buNone/>
              <a:defRPr sz="1050"/>
            </a:lvl4pPr>
            <a:lvl5pPr>
              <a:buNone/>
              <a:defRPr sz="1050"/>
            </a:lvl5pPr>
          </a:lstStyle>
          <a:p>
            <a:pPr marL="342900" indent="-342900" algn="r" fontAlgn="auto">
              <a:spcBef>
                <a:spcPct val="20000"/>
              </a:spcBef>
              <a:spcAft>
                <a:spcPts val="0"/>
              </a:spcAft>
              <a:buClr>
                <a:srgbClr val="0089D3"/>
              </a:buClr>
              <a:buFont typeface="Arial"/>
              <a:buNone/>
              <a:defRPr/>
            </a:pPr>
            <a:r>
              <a:rPr lang="en-US" sz="1100" dirty="0" smtClean="0">
                <a:solidFill>
                  <a:prstClr val="black">
                    <a:lumMod val="75000"/>
                    <a:lumOff val="25000"/>
                  </a:prstClr>
                </a:solidFill>
                <a:latin typeface="Helvetica"/>
                <a:cs typeface="Helvetica"/>
              </a:rPr>
              <a:t>  </a:t>
            </a:r>
            <a:fld id="{BD68A708-6082-4812-871B-ABBB7878ABC6}" type="slidenum">
              <a:rPr lang="en-US" sz="1100" smtClean="0">
                <a:solidFill>
                  <a:prstClr val="black">
                    <a:lumMod val="75000"/>
                    <a:lumOff val="25000"/>
                  </a:prstClr>
                </a:solidFill>
                <a:latin typeface="Helvetica"/>
                <a:cs typeface="Helvetica"/>
              </a:rPr>
              <a:pPr marL="342900" indent="-342900" algn="r" fontAlgn="auto">
                <a:spcBef>
                  <a:spcPct val="20000"/>
                </a:spcBef>
                <a:spcAft>
                  <a:spcPts val="0"/>
                </a:spcAft>
                <a:buClr>
                  <a:srgbClr val="0089D3"/>
                </a:buClr>
                <a:buFont typeface="Arial"/>
                <a:buNone/>
                <a:defRPr/>
              </a:pPr>
              <a:t>‹#›</a:t>
            </a:fld>
            <a:endParaRPr lang="en-US" sz="1100" dirty="0">
              <a:solidFill>
                <a:prstClr val="black">
                  <a:lumMod val="75000"/>
                  <a:lumOff val="25000"/>
                </a:prstClr>
              </a:solidFill>
              <a:latin typeface="Helvetica"/>
              <a:cs typeface="Helvetica"/>
            </a:endParaRPr>
          </a:p>
        </p:txBody>
      </p:sp>
      <p:sp>
        <p:nvSpPr>
          <p:cNvPr id="5" name="Rectangle 4"/>
          <p:cNvSpPr/>
          <p:nvPr>
            <p:custDataLst>
              <p:tags r:id="rId10"/>
            </p:custDataLst>
          </p:nvPr>
        </p:nvSpPr>
        <p:spPr>
          <a:xfrm>
            <a:off x="0" y="-3175"/>
            <a:ext cx="9144000" cy="822325"/>
          </a:xfrm>
          <a:prstGeom prst="rect">
            <a:avLst/>
          </a:prstGeom>
          <a:gradFill>
            <a:gsLst>
              <a:gs pos="0">
                <a:schemeClr val="accent2">
                  <a:lumMod val="75000"/>
                </a:schemeClr>
              </a:gs>
              <a:gs pos="16000">
                <a:schemeClr val="accent2">
                  <a:lumMod val="75000"/>
                </a:schemeClr>
              </a:gs>
              <a:gs pos="0">
                <a:schemeClr val="accent2">
                  <a:lumMod val="50000"/>
                </a:schemeClr>
              </a:gs>
            </a:gsLst>
            <a:lin ang="16200000" scaled="0"/>
          </a:gradFill>
          <a:ln>
            <a:noFill/>
          </a:ln>
          <a:effectLst>
            <a:outerShdw blurRad="50800" dist="38100" dir="5400000" algn="t"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solidFill>
                <a:prstClr val="white"/>
              </a:solidFill>
            </a:endParaRPr>
          </a:p>
        </p:txBody>
      </p:sp>
      <p:sp>
        <p:nvSpPr>
          <p:cNvPr id="6" name="Rectangle 5"/>
          <p:cNvSpPr/>
          <p:nvPr>
            <p:custDataLst>
              <p:tags r:id="rId11"/>
            </p:custDataLst>
          </p:nvPr>
        </p:nvSpPr>
        <p:spPr>
          <a:xfrm>
            <a:off x="0" y="822960"/>
            <a:ext cx="9144000" cy="4320540"/>
          </a:xfrm>
          <a:prstGeom prst="rect">
            <a:avLst/>
          </a:prstGeom>
          <a:gradFill flip="none" rotWithShape="1">
            <a:gsLst>
              <a:gs pos="0">
                <a:schemeClr val="bg1"/>
              </a:gs>
              <a:gs pos="100000">
                <a:schemeClr val="tx2">
                  <a:lumMod val="20000"/>
                  <a:lumOff val="80000"/>
                </a:schemeClr>
              </a:gs>
            </a:gsLst>
            <a:path path="circle">
              <a:fillToRect l="100000" t="100000"/>
            </a:path>
            <a:tileRect r="-100000" b="-100000"/>
          </a:gradFill>
          <a:ln>
            <a:no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solidFill>
                <a:prstClr val="white"/>
              </a:solidFill>
            </a:endParaRPr>
          </a:p>
        </p:txBody>
      </p:sp>
    </p:spTree>
    <p:extLst>
      <p:ext uri="{BB962C8B-B14F-4D97-AF65-F5344CB8AC3E}">
        <p14:creationId xmlns:p14="http://schemas.microsoft.com/office/powerpoint/2010/main" val="1898593966"/>
      </p:ext>
    </p:extLst>
  </p:cSld>
  <p:clrMap bg1="lt1" tx1="dk1" bg2="lt2" tx2="dk2" accent1="accent1" accent2="accent2" accent3="accent3" accent4="accent4" accent5="accent5" accent6="accent6" hlink="hlink" folHlink="folHlink"/>
  <p:sldLayoutIdLst>
    <p:sldLayoutId id="2147484717" r:id="rId1"/>
    <p:sldLayoutId id="2147484718" r:id="rId2"/>
    <p:sldLayoutId id="2147484719" r:id="rId3"/>
    <p:sldLayoutId id="2147484743" r:id="rId4"/>
  </p:sldLayoutIdLst>
  <p:hf hdr="0" ftr="0" dt="0"/>
  <p:txStyles>
    <p:titleStyle>
      <a:lvl1pPr algn="l" defTabSz="457200" rtl="0" eaLnBrk="0" fontAlgn="base" hangingPunct="0">
        <a:spcBef>
          <a:spcPct val="0"/>
        </a:spcBef>
        <a:spcAft>
          <a:spcPct val="0"/>
        </a:spcAft>
        <a:defRPr sz="3200" b="1" kern="1200">
          <a:solidFill>
            <a:schemeClr val="bg1"/>
          </a:solidFill>
          <a:effectLst>
            <a:outerShdw blurRad="50800" dist="38100" dir="2700000">
              <a:srgbClr val="000000">
                <a:alpha val="21000"/>
              </a:srgbClr>
            </a:outerShdw>
          </a:effectLst>
          <a:latin typeface="+mj-lt"/>
          <a:ea typeface="Interstate-Black"/>
          <a:cs typeface="Interstate-Black"/>
        </a:defRPr>
      </a:lvl1pPr>
      <a:lvl2pPr algn="l" defTabSz="457200" rtl="0" eaLnBrk="0" fontAlgn="base" hangingPunct="0">
        <a:spcBef>
          <a:spcPct val="0"/>
        </a:spcBef>
        <a:spcAft>
          <a:spcPct val="0"/>
        </a:spcAft>
        <a:defRPr sz="3200" b="1">
          <a:solidFill>
            <a:schemeClr val="bg1"/>
          </a:solidFill>
          <a:latin typeface="Calibri" pitchFamily="34" charset="0"/>
          <a:ea typeface="Interstate-Black"/>
          <a:cs typeface="Interstate-Black"/>
        </a:defRPr>
      </a:lvl2pPr>
      <a:lvl3pPr algn="l" defTabSz="457200" rtl="0" eaLnBrk="0" fontAlgn="base" hangingPunct="0">
        <a:spcBef>
          <a:spcPct val="0"/>
        </a:spcBef>
        <a:spcAft>
          <a:spcPct val="0"/>
        </a:spcAft>
        <a:defRPr sz="3200" b="1">
          <a:solidFill>
            <a:schemeClr val="bg1"/>
          </a:solidFill>
          <a:latin typeface="Calibri" pitchFamily="34" charset="0"/>
          <a:ea typeface="Interstate-Black"/>
          <a:cs typeface="Interstate-Black"/>
        </a:defRPr>
      </a:lvl3pPr>
      <a:lvl4pPr algn="l" defTabSz="457200" rtl="0" eaLnBrk="0" fontAlgn="base" hangingPunct="0">
        <a:spcBef>
          <a:spcPct val="0"/>
        </a:spcBef>
        <a:spcAft>
          <a:spcPct val="0"/>
        </a:spcAft>
        <a:defRPr sz="3200" b="1">
          <a:solidFill>
            <a:schemeClr val="bg1"/>
          </a:solidFill>
          <a:latin typeface="Calibri" pitchFamily="34" charset="0"/>
          <a:ea typeface="Interstate-Black"/>
          <a:cs typeface="Interstate-Black"/>
        </a:defRPr>
      </a:lvl4pPr>
      <a:lvl5pPr algn="l" defTabSz="457200" rtl="0" eaLnBrk="0" fontAlgn="base" hangingPunct="0">
        <a:spcBef>
          <a:spcPct val="0"/>
        </a:spcBef>
        <a:spcAft>
          <a:spcPct val="0"/>
        </a:spcAft>
        <a:defRPr sz="3200" b="1">
          <a:solidFill>
            <a:schemeClr val="bg1"/>
          </a:solidFill>
          <a:latin typeface="Calibri" pitchFamily="34" charset="0"/>
          <a:ea typeface="Interstate-Black"/>
          <a:cs typeface="Interstate-Black"/>
        </a:defRPr>
      </a:lvl5pPr>
      <a:lvl6pPr marL="457200" algn="l" defTabSz="457200" rtl="0" fontAlgn="base">
        <a:spcBef>
          <a:spcPct val="0"/>
        </a:spcBef>
        <a:spcAft>
          <a:spcPct val="0"/>
        </a:spcAft>
        <a:defRPr sz="3200" b="1">
          <a:solidFill>
            <a:schemeClr val="bg1"/>
          </a:solidFill>
          <a:latin typeface="Calibri" pitchFamily="34" charset="0"/>
          <a:ea typeface="Interstate-Black"/>
          <a:cs typeface="Interstate-Black"/>
        </a:defRPr>
      </a:lvl6pPr>
      <a:lvl7pPr marL="914400" algn="l" defTabSz="457200" rtl="0" fontAlgn="base">
        <a:spcBef>
          <a:spcPct val="0"/>
        </a:spcBef>
        <a:spcAft>
          <a:spcPct val="0"/>
        </a:spcAft>
        <a:defRPr sz="3200" b="1">
          <a:solidFill>
            <a:schemeClr val="bg1"/>
          </a:solidFill>
          <a:latin typeface="Calibri" pitchFamily="34" charset="0"/>
          <a:ea typeface="Interstate-Black"/>
          <a:cs typeface="Interstate-Black"/>
        </a:defRPr>
      </a:lvl7pPr>
      <a:lvl8pPr marL="1371600" algn="l" defTabSz="457200" rtl="0" fontAlgn="base">
        <a:spcBef>
          <a:spcPct val="0"/>
        </a:spcBef>
        <a:spcAft>
          <a:spcPct val="0"/>
        </a:spcAft>
        <a:defRPr sz="3200" b="1">
          <a:solidFill>
            <a:schemeClr val="bg1"/>
          </a:solidFill>
          <a:latin typeface="Calibri" pitchFamily="34" charset="0"/>
          <a:ea typeface="Interstate-Black"/>
          <a:cs typeface="Interstate-Black"/>
        </a:defRPr>
      </a:lvl8pPr>
      <a:lvl9pPr marL="1828800" algn="l" defTabSz="457200" rtl="0" fontAlgn="base">
        <a:spcBef>
          <a:spcPct val="0"/>
        </a:spcBef>
        <a:spcAft>
          <a:spcPct val="0"/>
        </a:spcAft>
        <a:defRPr sz="3200" b="1">
          <a:solidFill>
            <a:schemeClr val="bg1"/>
          </a:solidFill>
          <a:latin typeface="Calibri" pitchFamily="34" charset="0"/>
          <a:ea typeface="Interstate-Black"/>
          <a:cs typeface="Interstate-Black"/>
        </a:defRPr>
      </a:lvl9pPr>
    </p:titleStyle>
    <p:bodyStyle>
      <a:lvl1pPr marL="342900" indent="-342900" algn="l" defTabSz="457200" rtl="0" eaLnBrk="0" fontAlgn="base" hangingPunct="0">
        <a:spcBef>
          <a:spcPct val="20000"/>
        </a:spcBef>
        <a:spcAft>
          <a:spcPct val="0"/>
        </a:spcAft>
        <a:buClr>
          <a:schemeClr val="tx1"/>
        </a:buClr>
        <a:buFont typeface="Arial" pitchFamily="34" charset="0"/>
        <a:buChar char="•"/>
        <a:defRPr sz="2400" kern="1200">
          <a:solidFill>
            <a:srgbClr val="404040"/>
          </a:solidFill>
          <a:latin typeface="Helvetica"/>
          <a:ea typeface="+mn-ea"/>
          <a:cs typeface="Helvetica"/>
        </a:defRPr>
      </a:lvl1pPr>
      <a:lvl2pPr marL="742950" indent="-285750" algn="l" defTabSz="457200" rtl="0" eaLnBrk="0" fontAlgn="base" hangingPunct="0">
        <a:spcBef>
          <a:spcPct val="20000"/>
        </a:spcBef>
        <a:spcAft>
          <a:spcPct val="0"/>
        </a:spcAft>
        <a:buClr>
          <a:schemeClr val="tx1"/>
        </a:buClr>
        <a:buFont typeface="Arial" pitchFamily="34" charset="0"/>
        <a:buChar char="–"/>
        <a:defRPr sz="2000" kern="1200">
          <a:solidFill>
            <a:srgbClr val="404040"/>
          </a:solidFill>
          <a:latin typeface="Helvetica"/>
          <a:ea typeface="+mn-ea"/>
          <a:cs typeface="Helvetica"/>
        </a:defRPr>
      </a:lvl2pPr>
      <a:lvl3pPr marL="1143000" indent="-228600" algn="l" defTabSz="457200" rtl="0" eaLnBrk="0" fontAlgn="base" hangingPunct="0">
        <a:spcBef>
          <a:spcPct val="20000"/>
        </a:spcBef>
        <a:spcAft>
          <a:spcPct val="0"/>
        </a:spcAft>
        <a:buClr>
          <a:schemeClr val="tx1"/>
        </a:buClr>
        <a:buFont typeface="Arial" pitchFamily="34" charset="0"/>
        <a:buChar char="•"/>
        <a:defRPr kern="1200">
          <a:solidFill>
            <a:srgbClr val="404040"/>
          </a:solidFill>
          <a:latin typeface="Helvetica"/>
          <a:ea typeface="+mn-ea"/>
          <a:cs typeface="Helvetica"/>
        </a:defRPr>
      </a:lvl3pPr>
      <a:lvl4pPr marL="1600200" indent="-228600" algn="l" defTabSz="457200" rtl="0" eaLnBrk="0" fontAlgn="base" hangingPunct="0">
        <a:spcBef>
          <a:spcPct val="20000"/>
        </a:spcBef>
        <a:spcAft>
          <a:spcPct val="0"/>
        </a:spcAft>
        <a:buClr>
          <a:schemeClr val="tx1"/>
        </a:buClr>
        <a:buFont typeface="Arial" pitchFamily="34" charset="0"/>
        <a:buChar char="–"/>
        <a:defRPr sz="1600" kern="1200">
          <a:solidFill>
            <a:srgbClr val="404040"/>
          </a:solidFill>
          <a:latin typeface="Helvetica"/>
          <a:ea typeface="+mn-ea"/>
          <a:cs typeface="Helvetica"/>
        </a:defRPr>
      </a:lvl4pPr>
      <a:lvl5pPr marL="2057400" indent="-228600" algn="l" defTabSz="457200" rtl="0" eaLnBrk="0" fontAlgn="base" hangingPunct="0">
        <a:spcBef>
          <a:spcPct val="20000"/>
        </a:spcBef>
        <a:spcAft>
          <a:spcPct val="0"/>
        </a:spcAft>
        <a:buClr>
          <a:schemeClr val="tx1"/>
        </a:buClr>
        <a:buFont typeface="Arial" pitchFamily="34" charset="0"/>
        <a:buChar char="»"/>
        <a:defRPr sz="1600" kern="1200">
          <a:solidFill>
            <a:srgbClr val="404040"/>
          </a:solidFill>
          <a:latin typeface="Helvetica"/>
          <a:ea typeface="+mn-ea"/>
          <a:cs typeface="Helvetica"/>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aphicFrame>
        <p:nvGraphicFramePr>
          <p:cNvPr id="4098" name="Object 1" hidden="1"/>
          <p:cNvGraphicFramePr>
            <a:graphicFrameLocks noChangeAspect="1"/>
          </p:cNvGraphicFramePr>
          <p:nvPr/>
        </p:nvGraphicFramePr>
        <p:xfrm>
          <a:off x="0" y="0"/>
          <a:ext cx="158750" cy="158750"/>
        </p:xfrm>
        <a:graphic>
          <a:graphicData uri="http://schemas.openxmlformats.org/presentationml/2006/ole">
            <mc:AlternateContent xmlns:mc="http://schemas.openxmlformats.org/markup-compatibility/2006">
              <mc:Choice xmlns:v="urn:schemas-microsoft-com:vml" Requires="v">
                <p:oleObj spid="_x0000_s245840" name="think-cell Slide" r:id="rId10" imgW="360" imgH="360" progId="">
                  <p:embed/>
                </p:oleObj>
              </mc:Choice>
              <mc:Fallback>
                <p:oleObj name="think-cell Slide" r:id="rId10" imgW="360" imgH="360" progId="">
                  <p:embed/>
                  <p:pic>
                    <p:nvPicPr>
                      <p:cNvPr id="0" name="Picture 79"/>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0" y="0"/>
                        <a:ext cx="158750" cy="1587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4100" name="Text Placeholder 2"/>
          <p:cNvSpPr>
            <a:spLocks noGrp="1"/>
          </p:cNvSpPr>
          <p:nvPr>
            <p:ph type="body" idx="1"/>
            <p:custDataLst>
              <p:tags r:id="rId5"/>
            </p:custDataLst>
          </p:nvPr>
        </p:nvSpPr>
        <p:spPr bwMode="auto">
          <a:xfrm>
            <a:off x="304800" y="971550"/>
            <a:ext cx="8382000" cy="3886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1" name="Title Placeholder 10"/>
          <p:cNvSpPr>
            <a:spLocks noGrp="1"/>
          </p:cNvSpPr>
          <p:nvPr>
            <p:ph type="title"/>
            <p:custDataLst>
              <p:tags r:id="rId6"/>
            </p:custDataLst>
          </p:nvPr>
        </p:nvSpPr>
        <p:spPr>
          <a:xfrm>
            <a:off x="30163" y="57150"/>
            <a:ext cx="8961437" cy="612775"/>
          </a:xfrm>
          <a:prstGeom prst="rect">
            <a:avLst/>
          </a:prstGeom>
        </p:spPr>
        <p:txBody>
          <a:bodyPr vert="horz" lIns="91440" tIns="45720" rIns="91440" bIns="45720" rtlCol="0" anchor="t">
            <a:normAutofit/>
          </a:bodyPr>
          <a:lstStyle/>
          <a:p>
            <a:r>
              <a:rPr lang="en-US" dirty="0" smtClean="0"/>
              <a:t>Click to edit Master title style</a:t>
            </a:r>
            <a:endParaRPr lang="en-US" dirty="0"/>
          </a:p>
        </p:txBody>
      </p:sp>
      <p:sp>
        <p:nvSpPr>
          <p:cNvPr id="7" name="Text Placeholder 5"/>
          <p:cNvSpPr txBox="1">
            <a:spLocks/>
          </p:cNvSpPr>
          <p:nvPr>
            <p:custDataLst>
              <p:tags r:id="rId7"/>
            </p:custDataLst>
          </p:nvPr>
        </p:nvSpPr>
        <p:spPr>
          <a:xfrm>
            <a:off x="7391400" y="4724400"/>
            <a:ext cx="1752600" cy="361950"/>
          </a:xfrm>
          <a:prstGeom prst="rect">
            <a:avLst/>
          </a:prstGeom>
        </p:spPr>
        <p:txBody>
          <a:bodyPr anchor="b"/>
          <a:lstStyle>
            <a:lvl1pPr>
              <a:buNone/>
              <a:defRPr sz="1400"/>
            </a:lvl1pPr>
            <a:lvl2pPr>
              <a:buNone/>
              <a:defRPr sz="1200"/>
            </a:lvl2pPr>
            <a:lvl3pPr>
              <a:buNone/>
              <a:defRPr sz="1100"/>
            </a:lvl3pPr>
            <a:lvl4pPr>
              <a:buNone/>
              <a:defRPr sz="1050"/>
            </a:lvl4pPr>
            <a:lvl5pPr>
              <a:buNone/>
              <a:defRPr sz="1050"/>
            </a:lvl5pPr>
          </a:lstStyle>
          <a:p>
            <a:pPr marL="342900" indent="-342900" algn="r" fontAlgn="auto">
              <a:spcBef>
                <a:spcPct val="20000"/>
              </a:spcBef>
              <a:spcAft>
                <a:spcPts val="0"/>
              </a:spcAft>
              <a:buClr>
                <a:srgbClr val="0089D3"/>
              </a:buClr>
              <a:buFont typeface="Arial"/>
              <a:buNone/>
              <a:defRPr/>
            </a:pPr>
            <a:r>
              <a:rPr lang="en-US" sz="1100" dirty="0" smtClean="0">
                <a:solidFill>
                  <a:prstClr val="black">
                    <a:lumMod val="75000"/>
                    <a:lumOff val="25000"/>
                  </a:prstClr>
                </a:solidFill>
                <a:latin typeface="Helvetica"/>
                <a:cs typeface="Helvetica"/>
              </a:rPr>
              <a:t>  </a:t>
            </a:r>
            <a:fld id="{30B64ECF-0764-4DEF-A85C-14CD65503AF1}" type="slidenum">
              <a:rPr lang="en-US" sz="1100" smtClean="0">
                <a:solidFill>
                  <a:prstClr val="black">
                    <a:lumMod val="75000"/>
                    <a:lumOff val="25000"/>
                  </a:prstClr>
                </a:solidFill>
                <a:latin typeface="Helvetica"/>
                <a:cs typeface="Helvetica"/>
              </a:rPr>
              <a:pPr marL="342900" indent="-342900" algn="r" fontAlgn="auto">
                <a:spcBef>
                  <a:spcPct val="20000"/>
                </a:spcBef>
                <a:spcAft>
                  <a:spcPts val="0"/>
                </a:spcAft>
                <a:buClr>
                  <a:srgbClr val="0089D3"/>
                </a:buClr>
                <a:buFont typeface="Arial"/>
                <a:buNone/>
                <a:defRPr/>
              </a:pPr>
              <a:t>‹#›</a:t>
            </a:fld>
            <a:endParaRPr lang="en-US" sz="1100" dirty="0">
              <a:solidFill>
                <a:prstClr val="black">
                  <a:lumMod val="75000"/>
                  <a:lumOff val="25000"/>
                </a:prstClr>
              </a:solidFill>
              <a:latin typeface="Helvetica"/>
              <a:cs typeface="Helvetica"/>
            </a:endParaRPr>
          </a:p>
        </p:txBody>
      </p:sp>
      <p:sp>
        <p:nvSpPr>
          <p:cNvPr id="5" name="Rectangle 4"/>
          <p:cNvSpPr/>
          <p:nvPr>
            <p:custDataLst>
              <p:tags r:id="rId8"/>
            </p:custDataLst>
          </p:nvPr>
        </p:nvSpPr>
        <p:spPr>
          <a:xfrm>
            <a:off x="0" y="-3175"/>
            <a:ext cx="9144000" cy="822325"/>
          </a:xfrm>
          <a:prstGeom prst="rect">
            <a:avLst/>
          </a:prstGeom>
          <a:gradFill>
            <a:gsLst>
              <a:gs pos="0">
                <a:schemeClr val="accent2">
                  <a:lumMod val="75000"/>
                </a:schemeClr>
              </a:gs>
              <a:gs pos="16000">
                <a:schemeClr val="accent2">
                  <a:lumMod val="75000"/>
                </a:schemeClr>
              </a:gs>
              <a:gs pos="0">
                <a:schemeClr val="accent2">
                  <a:lumMod val="50000"/>
                </a:schemeClr>
              </a:gs>
            </a:gsLst>
            <a:lin ang="16200000" scaled="0"/>
          </a:gradFill>
          <a:ln>
            <a:noFill/>
          </a:ln>
          <a:effectLst>
            <a:outerShdw blurRad="50800" dist="38100" dir="5400000" algn="t"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solidFill>
                <a:prstClr val="white"/>
              </a:solidFill>
            </a:endParaRPr>
          </a:p>
        </p:txBody>
      </p:sp>
      <p:sp>
        <p:nvSpPr>
          <p:cNvPr id="6" name="Rectangle 5"/>
          <p:cNvSpPr/>
          <p:nvPr>
            <p:custDataLst>
              <p:tags r:id="rId9"/>
            </p:custDataLst>
          </p:nvPr>
        </p:nvSpPr>
        <p:spPr>
          <a:xfrm>
            <a:off x="0" y="822960"/>
            <a:ext cx="9144000" cy="4320540"/>
          </a:xfrm>
          <a:prstGeom prst="rect">
            <a:avLst/>
          </a:prstGeom>
          <a:gradFill flip="none" rotWithShape="1">
            <a:gsLst>
              <a:gs pos="0">
                <a:schemeClr val="bg1"/>
              </a:gs>
              <a:gs pos="100000">
                <a:schemeClr val="tx2">
                  <a:lumMod val="20000"/>
                  <a:lumOff val="80000"/>
                </a:schemeClr>
              </a:gs>
            </a:gsLst>
            <a:path path="circle">
              <a:fillToRect l="100000" t="100000"/>
            </a:path>
            <a:tileRect r="-100000" b="-100000"/>
          </a:gradFill>
          <a:ln>
            <a:no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solidFill>
                <a:prstClr val="white"/>
              </a:solidFill>
            </a:endParaRPr>
          </a:p>
        </p:txBody>
      </p:sp>
    </p:spTree>
  </p:cSld>
  <p:clrMap bg1="lt1" tx1="dk1" bg2="lt2" tx2="dk2" accent1="accent1" accent2="accent2" accent3="accent3" accent4="accent4" accent5="accent5" accent6="accent6" hlink="hlink" folHlink="folHlink"/>
  <p:sldLayoutIdLst>
    <p:sldLayoutId id="2147484740" r:id="rId1"/>
    <p:sldLayoutId id="2147484741" r:id="rId2"/>
  </p:sldLayoutIdLst>
  <p:hf hdr="0" ftr="0" dt="0"/>
  <p:txStyles>
    <p:titleStyle>
      <a:lvl1pPr algn="l" defTabSz="457200" rtl="0" eaLnBrk="0" fontAlgn="base" hangingPunct="0">
        <a:spcBef>
          <a:spcPct val="0"/>
        </a:spcBef>
        <a:spcAft>
          <a:spcPct val="0"/>
        </a:spcAft>
        <a:defRPr sz="3200" b="1" kern="1200">
          <a:solidFill>
            <a:schemeClr val="bg1"/>
          </a:solidFill>
          <a:effectLst>
            <a:outerShdw blurRad="50800" dist="38100" dir="2700000">
              <a:srgbClr val="000000">
                <a:alpha val="21000"/>
              </a:srgbClr>
            </a:outerShdw>
          </a:effectLst>
          <a:latin typeface="+mj-lt"/>
          <a:ea typeface="Interstate-Black"/>
          <a:cs typeface="Interstate-Black"/>
        </a:defRPr>
      </a:lvl1pPr>
      <a:lvl2pPr algn="l" defTabSz="457200" rtl="0" eaLnBrk="0" fontAlgn="base" hangingPunct="0">
        <a:spcBef>
          <a:spcPct val="0"/>
        </a:spcBef>
        <a:spcAft>
          <a:spcPct val="0"/>
        </a:spcAft>
        <a:defRPr sz="3200" b="1">
          <a:solidFill>
            <a:schemeClr val="bg1"/>
          </a:solidFill>
          <a:latin typeface="Calibri" pitchFamily="34" charset="0"/>
          <a:ea typeface="Interstate-Black"/>
          <a:cs typeface="Interstate-Black"/>
        </a:defRPr>
      </a:lvl2pPr>
      <a:lvl3pPr algn="l" defTabSz="457200" rtl="0" eaLnBrk="0" fontAlgn="base" hangingPunct="0">
        <a:spcBef>
          <a:spcPct val="0"/>
        </a:spcBef>
        <a:spcAft>
          <a:spcPct val="0"/>
        </a:spcAft>
        <a:defRPr sz="3200" b="1">
          <a:solidFill>
            <a:schemeClr val="bg1"/>
          </a:solidFill>
          <a:latin typeface="Calibri" pitchFamily="34" charset="0"/>
          <a:ea typeface="Interstate-Black"/>
          <a:cs typeface="Interstate-Black"/>
        </a:defRPr>
      </a:lvl3pPr>
      <a:lvl4pPr algn="l" defTabSz="457200" rtl="0" eaLnBrk="0" fontAlgn="base" hangingPunct="0">
        <a:spcBef>
          <a:spcPct val="0"/>
        </a:spcBef>
        <a:spcAft>
          <a:spcPct val="0"/>
        </a:spcAft>
        <a:defRPr sz="3200" b="1">
          <a:solidFill>
            <a:schemeClr val="bg1"/>
          </a:solidFill>
          <a:latin typeface="Calibri" pitchFamily="34" charset="0"/>
          <a:ea typeface="Interstate-Black"/>
          <a:cs typeface="Interstate-Black"/>
        </a:defRPr>
      </a:lvl4pPr>
      <a:lvl5pPr algn="l" defTabSz="457200" rtl="0" eaLnBrk="0" fontAlgn="base" hangingPunct="0">
        <a:spcBef>
          <a:spcPct val="0"/>
        </a:spcBef>
        <a:spcAft>
          <a:spcPct val="0"/>
        </a:spcAft>
        <a:defRPr sz="3200" b="1">
          <a:solidFill>
            <a:schemeClr val="bg1"/>
          </a:solidFill>
          <a:latin typeface="Calibri" pitchFamily="34" charset="0"/>
          <a:ea typeface="Interstate-Black"/>
          <a:cs typeface="Interstate-Black"/>
        </a:defRPr>
      </a:lvl5pPr>
      <a:lvl6pPr marL="457200" algn="l" defTabSz="457200" rtl="0" fontAlgn="base">
        <a:spcBef>
          <a:spcPct val="0"/>
        </a:spcBef>
        <a:spcAft>
          <a:spcPct val="0"/>
        </a:spcAft>
        <a:defRPr sz="3200" b="1">
          <a:solidFill>
            <a:schemeClr val="bg1"/>
          </a:solidFill>
          <a:latin typeface="Calibri" pitchFamily="34" charset="0"/>
          <a:ea typeface="Interstate-Black"/>
          <a:cs typeface="Interstate-Black"/>
        </a:defRPr>
      </a:lvl6pPr>
      <a:lvl7pPr marL="914400" algn="l" defTabSz="457200" rtl="0" fontAlgn="base">
        <a:spcBef>
          <a:spcPct val="0"/>
        </a:spcBef>
        <a:spcAft>
          <a:spcPct val="0"/>
        </a:spcAft>
        <a:defRPr sz="3200" b="1">
          <a:solidFill>
            <a:schemeClr val="bg1"/>
          </a:solidFill>
          <a:latin typeface="Calibri" pitchFamily="34" charset="0"/>
          <a:ea typeface="Interstate-Black"/>
          <a:cs typeface="Interstate-Black"/>
        </a:defRPr>
      </a:lvl7pPr>
      <a:lvl8pPr marL="1371600" algn="l" defTabSz="457200" rtl="0" fontAlgn="base">
        <a:spcBef>
          <a:spcPct val="0"/>
        </a:spcBef>
        <a:spcAft>
          <a:spcPct val="0"/>
        </a:spcAft>
        <a:defRPr sz="3200" b="1">
          <a:solidFill>
            <a:schemeClr val="bg1"/>
          </a:solidFill>
          <a:latin typeface="Calibri" pitchFamily="34" charset="0"/>
          <a:ea typeface="Interstate-Black"/>
          <a:cs typeface="Interstate-Black"/>
        </a:defRPr>
      </a:lvl8pPr>
      <a:lvl9pPr marL="1828800" algn="l" defTabSz="457200" rtl="0" fontAlgn="base">
        <a:spcBef>
          <a:spcPct val="0"/>
        </a:spcBef>
        <a:spcAft>
          <a:spcPct val="0"/>
        </a:spcAft>
        <a:defRPr sz="3200" b="1">
          <a:solidFill>
            <a:schemeClr val="bg1"/>
          </a:solidFill>
          <a:latin typeface="Calibri" pitchFamily="34" charset="0"/>
          <a:ea typeface="Interstate-Black"/>
          <a:cs typeface="Interstate-Black"/>
        </a:defRPr>
      </a:lvl9pPr>
    </p:titleStyle>
    <p:bodyStyle>
      <a:lvl1pPr marL="342900" indent="-342900" algn="l" defTabSz="457200" rtl="0" eaLnBrk="0" fontAlgn="base" hangingPunct="0">
        <a:spcBef>
          <a:spcPct val="20000"/>
        </a:spcBef>
        <a:spcAft>
          <a:spcPct val="0"/>
        </a:spcAft>
        <a:buClr>
          <a:schemeClr val="tx1"/>
        </a:buClr>
        <a:buFont typeface="Arial" pitchFamily="34" charset="0"/>
        <a:buChar char="•"/>
        <a:defRPr sz="2400" kern="1200">
          <a:solidFill>
            <a:srgbClr val="404040"/>
          </a:solidFill>
          <a:latin typeface="Helvetica"/>
          <a:ea typeface="+mn-ea"/>
          <a:cs typeface="Helvetica"/>
        </a:defRPr>
      </a:lvl1pPr>
      <a:lvl2pPr marL="742950" indent="-285750" algn="l" defTabSz="457200" rtl="0" eaLnBrk="0" fontAlgn="base" hangingPunct="0">
        <a:spcBef>
          <a:spcPct val="20000"/>
        </a:spcBef>
        <a:spcAft>
          <a:spcPct val="0"/>
        </a:spcAft>
        <a:buClr>
          <a:schemeClr val="tx1"/>
        </a:buClr>
        <a:buFont typeface="Arial" pitchFamily="34" charset="0"/>
        <a:buChar char="–"/>
        <a:defRPr sz="2000" kern="1200">
          <a:solidFill>
            <a:srgbClr val="404040"/>
          </a:solidFill>
          <a:latin typeface="Helvetica"/>
          <a:ea typeface="+mn-ea"/>
          <a:cs typeface="Helvetica"/>
        </a:defRPr>
      </a:lvl2pPr>
      <a:lvl3pPr marL="1143000" indent="-228600" algn="l" defTabSz="457200" rtl="0" eaLnBrk="0" fontAlgn="base" hangingPunct="0">
        <a:spcBef>
          <a:spcPct val="20000"/>
        </a:spcBef>
        <a:spcAft>
          <a:spcPct val="0"/>
        </a:spcAft>
        <a:buClr>
          <a:schemeClr val="tx1"/>
        </a:buClr>
        <a:buFont typeface="Arial" pitchFamily="34" charset="0"/>
        <a:buChar char="•"/>
        <a:defRPr kern="1200">
          <a:solidFill>
            <a:srgbClr val="404040"/>
          </a:solidFill>
          <a:latin typeface="Helvetica"/>
          <a:ea typeface="+mn-ea"/>
          <a:cs typeface="Helvetica"/>
        </a:defRPr>
      </a:lvl3pPr>
      <a:lvl4pPr marL="1600200" indent="-228600" algn="l" defTabSz="457200" rtl="0" eaLnBrk="0" fontAlgn="base" hangingPunct="0">
        <a:spcBef>
          <a:spcPct val="20000"/>
        </a:spcBef>
        <a:spcAft>
          <a:spcPct val="0"/>
        </a:spcAft>
        <a:buClr>
          <a:schemeClr val="tx1"/>
        </a:buClr>
        <a:buFont typeface="Arial" pitchFamily="34" charset="0"/>
        <a:buChar char="–"/>
        <a:defRPr sz="1600" kern="1200">
          <a:solidFill>
            <a:srgbClr val="404040"/>
          </a:solidFill>
          <a:latin typeface="Helvetica"/>
          <a:ea typeface="+mn-ea"/>
          <a:cs typeface="Helvetica"/>
        </a:defRPr>
      </a:lvl4pPr>
      <a:lvl5pPr marL="2057400" indent="-228600" algn="l" defTabSz="457200" rtl="0" eaLnBrk="0" fontAlgn="base" hangingPunct="0">
        <a:spcBef>
          <a:spcPct val="20000"/>
        </a:spcBef>
        <a:spcAft>
          <a:spcPct val="0"/>
        </a:spcAft>
        <a:buClr>
          <a:schemeClr val="tx1"/>
        </a:buClr>
        <a:buFont typeface="Arial" pitchFamily="34" charset="0"/>
        <a:buChar char="»"/>
        <a:defRPr sz="1600" kern="1200">
          <a:solidFill>
            <a:srgbClr val="404040"/>
          </a:solidFill>
          <a:latin typeface="Helvetica"/>
          <a:ea typeface="+mn-ea"/>
          <a:cs typeface="Helvetica"/>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0.xml"/></Relationships>
</file>

<file path=ppt/slides/_rels/slide11.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notesSlide" Target="../notesSlides/notesSlide4.xml"/><Relationship Id="rId1" Type="http://schemas.openxmlformats.org/officeDocument/2006/relationships/slideLayout" Target="../slideLayouts/slideLayout10.xml"/></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5.xml"/><Relationship Id="rId1" Type="http://schemas.openxmlformats.org/officeDocument/2006/relationships/slideLayout" Target="../slideLayouts/slideLayout11.xml"/><Relationship Id="rId5" Type="http://schemas.microsoft.com/office/2007/relationships/hdphoto" Target="../media/hdphoto2.wdp"/><Relationship Id="rId4" Type="http://schemas.openxmlformats.org/officeDocument/2006/relationships/image" Target="../media/image12.pn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0.xml"/></Relationships>
</file>

<file path=ppt/slides/_rels/slide14.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7.xml"/><Relationship Id="rId1" Type="http://schemas.openxmlformats.org/officeDocument/2006/relationships/slideLayout" Target="../slideLayouts/slideLayout10.xml"/><Relationship Id="rId6" Type="http://schemas.openxmlformats.org/officeDocument/2006/relationships/image" Target="../media/image16.jpeg"/><Relationship Id="rId5" Type="http://schemas.openxmlformats.org/officeDocument/2006/relationships/image" Target="../media/image15.png"/><Relationship Id="rId4" Type="http://schemas.openxmlformats.org/officeDocument/2006/relationships/image" Target="../media/image14.png"/></Relationships>
</file>

<file path=ppt/slides/_rels/slide15.xml.rels><?xml version="1.0" encoding="UTF-8" standalone="yes"?>
<Relationships xmlns="http://schemas.openxmlformats.org/package/2006/relationships"><Relationship Id="rId2" Type="http://schemas.openxmlformats.org/officeDocument/2006/relationships/hyperlink" Target="http://www.biomix.in/" TargetMode="External"/><Relationship Id="rId1" Type="http://schemas.openxmlformats.org/officeDocument/2006/relationships/slideLayout" Target="../slideLayouts/slideLayout10.xml"/></Relationships>
</file>

<file path=ppt/slides/_rels/slide16.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0.xml"/></Relationships>
</file>

<file path=ppt/slides/_rels/slide17.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1.xml"/></Relationships>
</file>

<file path=ppt/slides/_rels/slide18.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19.jpeg"/><Relationship Id="rId1" Type="http://schemas.openxmlformats.org/officeDocument/2006/relationships/slideLayout" Target="../slideLayouts/slideLayout11.xml"/></Relationships>
</file>

<file path=ppt/slides/_rels/slide19.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1.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1.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8.xml"/><Relationship Id="rId1" Type="http://schemas.openxmlformats.org/officeDocument/2006/relationships/slideLayout" Target="../slideLayouts/slideLayout10.xml"/><Relationship Id="rId4" Type="http://schemas.openxmlformats.org/officeDocument/2006/relationships/image" Target="../media/image21.jpeg"/></Relationships>
</file>

<file path=ppt/slides/_rels/slide2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jpeg"/><Relationship Id="rId1" Type="http://schemas.openxmlformats.org/officeDocument/2006/relationships/slideLayout" Target="../slideLayouts/slideLayout10.xml"/><Relationship Id="rId6" Type="http://schemas.openxmlformats.org/officeDocument/2006/relationships/image" Target="../media/image26.jpeg"/><Relationship Id="rId5" Type="http://schemas.openxmlformats.org/officeDocument/2006/relationships/image" Target="../media/image25.jpeg"/><Relationship Id="rId4" Type="http://schemas.openxmlformats.org/officeDocument/2006/relationships/image" Target="../media/image24.jpe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10.xml"/></Relationships>
</file>

<file path=ppt/slides/_rels/slide27.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10.xml"/></Relationships>
</file>

<file path=ppt/slides/_rels/slide28.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8.png"/><Relationship Id="rId1" Type="http://schemas.openxmlformats.org/officeDocument/2006/relationships/slideLayout" Target="../slideLayouts/slideLayout10.xml"/></Relationships>
</file>

<file path=ppt/slides/_rels/slide29.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30.jpeg"/><Relationship Id="rId1" Type="http://schemas.openxmlformats.org/officeDocument/2006/relationships/slideLayout" Target="../slideLayouts/slideLayout10.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0.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0.xml"/><Relationship Id="rId1" Type="http://schemas.openxmlformats.org/officeDocument/2006/relationships/slideLayout" Target="../slideLayouts/slideLayout10.xml"/><Relationship Id="rId4" Type="http://schemas.openxmlformats.org/officeDocument/2006/relationships/image" Target="../media/image33.png"/></Relationships>
</file>

<file path=ppt/slides/_rels/slide31.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10.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33.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chart" Target="../charts/chart2.xml"/><Relationship Id="rId1" Type="http://schemas.openxmlformats.org/officeDocument/2006/relationships/slideLayout" Target="../slideLayouts/slideLayout10.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37.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10.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1.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1.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1.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0.xml"/></Relationships>
</file>

<file path=ppt/slides/_rels/slide55.xml.rels><?xml version="1.0" encoding="UTF-8" standalone="yes"?>
<Relationships xmlns="http://schemas.openxmlformats.org/package/2006/relationships"><Relationship Id="rId3" Type="http://schemas.openxmlformats.org/officeDocument/2006/relationships/image" Target="../media/image36.emf"/><Relationship Id="rId2" Type="http://schemas.openxmlformats.org/officeDocument/2006/relationships/notesSlide" Target="../notesSlides/notesSlide15.xml"/><Relationship Id="rId1" Type="http://schemas.openxmlformats.org/officeDocument/2006/relationships/slideLayout" Target="../slideLayouts/slideLayout12.xml"/><Relationship Id="rId4" Type="http://schemas.openxmlformats.org/officeDocument/2006/relationships/image" Target="../media/image37.emf"/></Relationships>
</file>

<file path=ppt/slides/_rels/slide56.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16.xml"/><Relationship Id="rId1" Type="http://schemas.openxmlformats.org/officeDocument/2006/relationships/slideLayout" Target="../slideLayouts/slideLayout12.xml"/><Relationship Id="rId4" Type="http://schemas.openxmlformats.org/officeDocument/2006/relationships/image" Target="../media/image39.png"/></Relationships>
</file>

<file path=ppt/slides/_rels/slide57.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17.xml"/><Relationship Id="rId1" Type="http://schemas.openxmlformats.org/officeDocument/2006/relationships/slideLayout" Target="../slideLayouts/slideLayout12.xml"/><Relationship Id="rId4" Type="http://schemas.openxmlformats.org/officeDocument/2006/relationships/image" Target="../media/image41.png"/></Relationships>
</file>

<file path=ppt/slides/_rels/slide58.xml.rels><?xml version="1.0" encoding="UTF-8" standalone="yes"?>
<Relationships xmlns="http://schemas.openxmlformats.org/package/2006/relationships"><Relationship Id="rId3" Type="http://schemas.openxmlformats.org/officeDocument/2006/relationships/image" Target="../media/image42.emf"/><Relationship Id="rId2" Type="http://schemas.openxmlformats.org/officeDocument/2006/relationships/notesSlide" Target="../notesSlides/notesSlide18.xml"/><Relationship Id="rId1" Type="http://schemas.openxmlformats.org/officeDocument/2006/relationships/slideLayout" Target="../slideLayouts/slideLayout12.xml"/><Relationship Id="rId4" Type="http://schemas.openxmlformats.org/officeDocument/2006/relationships/image" Target="../media/image43.emf"/></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Layout" Target="../slideLayouts/slideLayout11.xml"/><Relationship Id="rId4" Type="http://schemas.openxmlformats.org/officeDocument/2006/relationships/image" Target="../media/image6.jpeg"/></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2.xml"/></Relationships>
</file>

<file path=ppt/slides/_rels/slide61.xml.rels><?xml version="1.0" encoding="UTF-8" standalone="yes"?>
<Relationships xmlns="http://schemas.openxmlformats.org/package/2006/relationships"><Relationship Id="rId3" Type="http://schemas.openxmlformats.org/officeDocument/2006/relationships/image" Target="../media/image44.emf"/><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3" Type="http://schemas.openxmlformats.org/officeDocument/2006/relationships/image" Target="../media/image45.emf"/><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3" Type="http://schemas.openxmlformats.org/officeDocument/2006/relationships/image" Target="../media/image46.emf"/><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3" Type="http://schemas.openxmlformats.org/officeDocument/2006/relationships/image" Target="../media/image47.emf"/><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image" Target="../media/image48.png"/><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3" Type="http://schemas.openxmlformats.org/officeDocument/2006/relationships/image" Target="../media/image51.emf"/><Relationship Id="rId2" Type="http://schemas.openxmlformats.org/officeDocument/2006/relationships/image" Target="../media/image50.png"/><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3" Type="http://schemas.openxmlformats.org/officeDocument/2006/relationships/image" Target="../media/image52.emf"/><Relationship Id="rId2" Type="http://schemas.openxmlformats.org/officeDocument/2006/relationships/image" Target="../media/image50.png"/><Relationship Id="rId1" Type="http://schemas.openxmlformats.org/officeDocument/2006/relationships/slideLayout" Target="../slideLayouts/slideLayout11.xml"/></Relationships>
</file>

<file path=ppt/slides/_rels/slide68.xml.rels><?xml version="1.0" encoding="UTF-8" standalone="yes"?>
<Relationships xmlns="http://schemas.openxmlformats.org/package/2006/relationships"><Relationship Id="rId3" Type="http://schemas.openxmlformats.org/officeDocument/2006/relationships/image" Target="../media/image53.emf"/><Relationship Id="rId2" Type="http://schemas.openxmlformats.org/officeDocument/2006/relationships/image" Target="../media/image50.png"/><Relationship Id="rId1" Type="http://schemas.openxmlformats.org/officeDocument/2006/relationships/slideLayout" Target="../slideLayouts/slideLayout11.xml"/></Relationships>
</file>

<file path=ppt/slides/_rels/slide69.xml.rels><?xml version="1.0" encoding="UTF-8" standalone="yes"?>
<Relationships xmlns="http://schemas.openxmlformats.org/package/2006/relationships"><Relationship Id="rId3" Type="http://schemas.openxmlformats.org/officeDocument/2006/relationships/image" Target="../media/image54.emf"/><Relationship Id="rId2" Type="http://schemas.openxmlformats.org/officeDocument/2006/relationships/image" Target="../media/image50.png"/><Relationship Id="rId1" Type="http://schemas.openxmlformats.org/officeDocument/2006/relationships/slideLayout" Target="../slideLayouts/slideLayout11.xml"/></Relationships>
</file>

<file path=ppt/slides/_rels/slide7.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7.jpeg"/><Relationship Id="rId1" Type="http://schemas.openxmlformats.org/officeDocument/2006/relationships/slideLayout" Target="../slideLayouts/slideLayout10.xml"/><Relationship Id="rId4" Type="http://schemas.openxmlformats.org/officeDocument/2006/relationships/image" Target="../media/image8.jpeg"/></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74.xml.rels><?xml version="1.0" encoding="UTF-8" standalone="yes"?>
<Relationships xmlns="http://schemas.openxmlformats.org/package/2006/relationships"><Relationship Id="rId3" Type="http://schemas.openxmlformats.org/officeDocument/2006/relationships/hyperlink" Target="mailto:biomix108@gmail.com" TargetMode="External"/><Relationship Id="rId7" Type="http://schemas.openxmlformats.org/officeDocument/2006/relationships/hyperlink" Target="mailto:dralirani@gmail.com" TargetMode="External"/><Relationship Id="rId2" Type="http://schemas.openxmlformats.org/officeDocument/2006/relationships/notesSlide" Target="../notesSlides/notesSlide25.xml"/><Relationship Id="rId1" Type="http://schemas.openxmlformats.org/officeDocument/2006/relationships/slideLayout" Target="../slideLayouts/slideLayout10.xml"/><Relationship Id="rId6" Type="http://schemas.openxmlformats.org/officeDocument/2006/relationships/hyperlink" Target="mailto:Sushilindoria@yahoo.in" TargetMode="External"/><Relationship Id="rId5" Type="http://schemas.openxmlformats.org/officeDocument/2006/relationships/hyperlink" Target="mailto:shadvani2000@yahoo.com" TargetMode="External"/><Relationship Id="rId4" Type="http://schemas.openxmlformats.org/officeDocument/2006/relationships/hyperlink" Target="mailto:bhatia@gmail.com"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2.xml"/><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785730" y="4644101"/>
            <a:ext cx="2828261" cy="492443"/>
          </a:xfrm>
          <a:prstGeom prst="rect">
            <a:avLst/>
          </a:prstGeom>
          <a:noFill/>
        </p:spPr>
        <p:txBody>
          <a:bodyPr wrap="square" rtlCol="0">
            <a:spAutoFit/>
          </a:bodyPr>
          <a:lstStyle/>
          <a:p>
            <a:pPr algn="ctr"/>
            <a:r>
              <a:rPr lang="en-US" sz="1400" b="1" dirty="0">
                <a:latin typeface="Times New Roman" pitchFamily="18" charset="0"/>
                <a:cs typeface="Times New Roman" pitchFamily="18" charset="0"/>
              </a:rPr>
              <a:t>Dr. Pawan </a:t>
            </a:r>
            <a:r>
              <a:rPr lang="en-US" sz="1400" b="1" dirty="0" smtClean="0">
                <a:latin typeface="Times New Roman" pitchFamily="18" charset="0"/>
                <a:cs typeface="Times New Roman" pitchFamily="18" charset="0"/>
              </a:rPr>
              <a:t>Saharan</a:t>
            </a:r>
          </a:p>
          <a:p>
            <a:pPr algn="ctr"/>
            <a:r>
              <a:rPr lang="en-US" sz="1200" b="1" dirty="0" smtClean="0">
                <a:latin typeface="Times New Roman" pitchFamily="18" charset="0"/>
                <a:cs typeface="Times New Roman" pitchFamily="18" charset="0"/>
              </a:rPr>
              <a:t>www.biomix.in</a:t>
            </a:r>
            <a:endParaRPr lang="en-US" sz="1200" b="1" dirty="0" smtClean="0"/>
          </a:p>
        </p:txBody>
      </p:sp>
      <p:sp>
        <p:nvSpPr>
          <p:cNvPr id="11" name="Rectangle 10"/>
          <p:cNvSpPr/>
          <p:nvPr/>
        </p:nvSpPr>
        <p:spPr>
          <a:xfrm>
            <a:off x="0" y="195971"/>
            <a:ext cx="8761228" cy="4448130"/>
          </a:xfrm>
          <a:prstGeom prst="rect">
            <a:avLst/>
          </a:prstGeom>
        </p:spPr>
        <p:txBody>
          <a:bodyPr wrap="square">
            <a:spAutoFit/>
          </a:bodyPr>
          <a:lstStyle/>
          <a:p>
            <a:pPr algn="ctr"/>
            <a:r>
              <a:rPr lang="en-US" sz="3200" b="1" dirty="0" smtClean="0">
                <a:ln w="15875" cap="flat" cmpd="sng" algn="ctr">
                  <a:noFill/>
                  <a:prstDash val="solid"/>
                  <a:round/>
                  <a:headEnd type="none" w="med" len="med"/>
                  <a:tailEnd type="none" w="med" len="med"/>
                </a:ln>
                <a:solidFill>
                  <a:srgbClr val="000000"/>
                </a:solidFill>
                <a:effectLst>
                  <a:outerShdw blurRad="50800" dist="38100" dir="2700000">
                    <a:srgbClr val="000000">
                      <a:alpha val="21000"/>
                    </a:srgbClr>
                  </a:outerShdw>
                </a:effectLst>
                <a:latin typeface="Calibri" pitchFamily="34" charset="0"/>
                <a:ea typeface="Interstate-Black"/>
                <a:cs typeface="Arial Black"/>
              </a:rPr>
              <a:t>Indian Solution to Global Health Problems</a:t>
            </a:r>
            <a:br>
              <a:rPr lang="en-US" sz="3200" b="1" dirty="0" smtClean="0">
                <a:ln w="15875" cap="flat" cmpd="sng" algn="ctr">
                  <a:noFill/>
                  <a:prstDash val="solid"/>
                  <a:round/>
                  <a:headEnd type="none" w="med" len="med"/>
                  <a:tailEnd type="none" w="med" len="med"/>
                </a:ln>
                <a:solidFill>
                  <a:srgbClr val="000000"/>
                </a:solidFill>
                <a:effectLst>
                  <a:outerShdw blurRad="50800" dist="38100" dir="2700000">
                    <a:srgbClr val="000000">
                      <a:alpha val="21000"/>
                    </a:srgbClr>
                  </a:outerShdw>
                </a:effectLst>
                <a:latin typeface="Calibri" pitchFamily="34" charset="0"/>
                <a:ea typeface="Interstate-Black"/>
                <a:cs typeface="Arial Black"/>
              </a:rPr>
            </a:br>
            <a:r>
              <a:rPr lang="en-US" sz="2800" b="1" dirty="0" smtClean="0">
                <a:ln w="15875" cap="flat" cmpd="sng" algn="ctr">
                  <a:noFill/>
                  <a:prstDash val="solid"/>
                  <a:round/>
                  <a:headEnd type="none" w="med" len="med"/>
                  <a:tailEnd type="none" w="med" len="med"/>
                </a:ln>
                <a:solidFill>
                  <a:srgbClr val="000000"/>
                </a:solidFill>
                <a:effectLst>
                  <a:outerShdw blurRad="50800" dist="38100" dir="2700000">
                    <a:srgbClr val="000000">
                      <a:alpha val="21000"/>
                    </a:srgbClr>
                  </a:outerShdw>
                </a:effectLst>
                <a:latin typeface="Calibri" pitchFamily="34" charset="0"/>
                <a:ea typeface="Interstate-Black"/>
                <a:cs typeface="Arial Black"/>
              </a:rPr>
              <a:t>via</a:t>
            </a:r>
            <a:r>
              <a:rPr lang="en-US" sz="3200" b="1" dirty="0" smtClean="0">
                <a:ln w="15875" cap="flat" cmpd="sng" algn="ctr">
                  <a:noFill/>
                  <a:prstDash val="solid"/>
                  <a:round/>
                  <a:headEnd type="none" w="med" len="med"/>
                  <a:tailEnd type="none" w="med" len="med"/>
                </a:ln>
                <a:solidFill>
                  <a:srgbClr val="000000"/>
                </a:solidFill>
                <a:effectLst>
                  <a:outerShdw blurRad="50800" dist="38100" dir="2700000">
                    <a:srgbClr val="000000">
                      <a:alpha val="21000"/>
                    </a:srgbClr>
                  </a:outerShdw>
                </a:effectLst>
                <a:latin typeface="Calibri" pitchFamily="34" charset="0"/>
                <a:ea typeface="Interstate-Black"/>
                <a:cs typeface="Arial Black"/>
              </a:rPr>
              <a:t> Technological Innovations &amp;</a:t>
            </a:r>
            <a:br>
              <a:rPr lang="en-US" sz="3200" b="1" dirty="0" smtClean="0">
                <a:ln w="15875" cap="flat" cmpd="sng" algn="ctr">
                  <a:noFill/>
                  <a:prstDash val="solid"/>
                  <a:round/>
                  <a:headEnd type="none" w="med" len="med"/>
                  <a:tailEnd type="none" w="med" len="med"/>
                </a:ln>
                <a:solidFill>
                  <a:srgbClr val="000000"/>
                </a:solidFill>
                <a:effectLst>
                  <a:outerShdw blurRad="50800" dist="38100" dir="2700000">
                    <a:srgbClr val="000000">
                      <a:alpha val="21000"/>
                    </a:srgbClr>
                  </a:outerShdw>
                </a:effectLst>
                <a:latin typeface="Calibri" pitchFamily="34" charset="0"/>
                <a:ea typeface="Interstate-Black"/>
                <a:cs typeface="Arial Black"/>
              </a:rPr>
            </a:br>
            <a:r>
              <a:rPr lang="en-US" sz="3200" b="1" dirty="0" smtClean="0">
                <a:ln w="15875" cap="flat" cmpd="sng" algn="ctr">
                  <a:noFill/>
                  <a:prstDash val="solid"/>
                  <a:round/>
                  <a:headEnd type="none" w="med" len="med"/>
                  <a:tailEnd type="none" w="med" len="med"/>
                </a:ln>
                <a:solidFill>
                  <a:srgbClr val="000000"/>
                </a:solidFill>
                <a:effectLst>
                  <a:outerShdw blurRad="50800" dist="38100" dir="2700000">
                    <a:srgbClr val="000000">
                      <a:alpha val="21000"/>
                    </a:srgbClr>
                  </a:outerShdw>
                </a:effectLst>
                <a:latin typeface="Calibri" pitchFamily="34" charset="0"/>
                <a:ea typeface="Interstate-Black"/>
                <a:cs typeface="Arial Black"/>
              </a:rPr>
              <a:t> Globally Patented Radha 108</a:t>
            </a:r>
          </a:p>
          <a:p>
            <a:pPr algn="ctr"/>
            <a:endParaRPr lang="en-US" sz="2800" b="1" dirty="0" smtClean="0">
              <a:solidFill>
                <a:srgbClr val="000000"/>
              </a:solidFill>
              <a:latin typeface="+mn-lt"/>
            </a:endParaRPr>
          </a:p>
          <a:p>
            <a:pPr algn="ctr"/>
            <a:endParaRPr lang="en-US" sz="2800" b="1" dirty="0" smtClean="0">
              <a:solidFill>
                <a:srgbClr val="000000"/>
              </a:solidFill>
              <a:latin typeface="+mn-lt"/>
            </a:endParaRPr>
          </a:p>
          <a:p>
            <a:pPr algn="ctr"/>
            <a:endParaRPr lang="en-US" sz="3600" b="1" dirty="0" smtClean="0">
              <a:solidFill>
                <a:srgbClr val="000000"/>
              </a:solidFill>
              <a:latin typeface="+mn-lt"/>
            </a:endParaRPr>
          </a:p>
          <a:p>
            <a:pPr algn="ctr"/>
            <a:endParaRPr lang="en-US" sz="2800" b="1" dirty="0" smtClean="0">
              <a:solidFill>
                <a:srgbClr val="000000"/>
              </a:solidFill>
              <a:latin typeface="+mn-lt"/>
            </a:endParaRPr>
          </a:p>
          <a:p>
            <a:pPr algn="ctr"/>
            <a:endParaRPr lang="en-US" sz="2800" b="1" dirty="0" smtClean="0">
              <a:ln w="15875" cap="flat" cmpd="sng" algn="ctr">
                <a:noFill/>
                <a:prstDash val="solid"/>
                <a:round/>
                <a:headEnd type="none" w="med" len="med"/>
                <a:tailEnd type="none" w="med" len="med"/>
              </a:ln>
              <a:solidFill>
                <a:srgbClr val="000000"/>
              </a:solidFill>
              <a:effectLst>
                <a:outerShdw blurRad="50800" dist="38100" dir="2700000">
                  <a:srgbClr val="000000">
                    <a:alpha val="21000"/>
                  </a:srgbClr>
                </a:outerShdw>
              </a:effectLst>
              <a:latin typeface="+mn-lt"/>
              <a:ea typeface="Interstate-Black"/>
              <a:cs typeface="Arial Black"/>
            </a:endParaRPr>
          </a:p>
          <a:p>
            <a:pPr algn="ctr"/>
            <a:r>
              <a:rPr lang="en-US" sz="2800" b="1" dirty="0" smtClean="0">
                <a:ln w="15875" cap="flat" cmpd="sng" algn="ctr">
                  <a:noFill/>
                  <a:prstDash val="solid"/>
                  <a:round/>
                  <a:headEnd type="none" w="med" len="med"/>
                  <a:tailEnd type="none" w="med" len="med"/>
                </a:ln>
                <a:solidFill>
                  <a:srgbClr val="000000"/>
                </a:solidFill>
                <a:effectLst>
                  <a:outerShdw blurRad="50800" dist="38100" dir="2700000">
                    <a:srgbClr val="000000">
                      <a:alpha val="21000"/>
                    </a:srgbClr>
                  </a:outerShdw>
                </a:effectLst>
                <a:latin typeface="Calibri" pitchFamily="34" charset="0"/>
                <a:ea typeface="Interstate-Black"/>
                <a:cs typeface="Arial Black"/>
              </a:rPr>
              <a:t>The next Indian wonder </a:t>
            </a:r>
            <a:endParaRPr lang="en-US" sz="2800" b="1" dirty="0">
              <a:ln w="15875" cap="flat" cmpd="sng" algn="ctr">
                <a:noFill/>
                <a:prstDash val="solid"/>
                <a:round/>
                <a:headEnd type="none" w="med" len="med"/>
                <a:tailEnd type="none" w="med" len="med"/>
              </a:ln>
              <a:solidFill>
                <a:srgbClr val="000000"/>
              </a:solidFill>
              <a:effectLst>
                <a:outerShdw blurRad="50800" dist="38100" dir="2700000">
                  <a:srgbClr val="000000">
                    <a:alpha val="21000"/>
                  </a:srgbClr>
                </a:outerShdw>
              </a:effectLst>
              <a:latin typeface="Calibri" pitchFamily="34" charset="0"/>
              <a:ea typeface="Interstate-Black"/>
              <a:cs typeface="Arial Black"/>
            </a:endParaRPr>
          </a:p>
        </p:txBody>
      </p:sp>
      <p:pic>
        <p:nvPicPr>
          <p:cNvPr id="7" name="Picture 6" descr="taj3.jpg"/>
          <p:cNvPicPr>
            <a:picLocks noChangeAspect="1"/>
          </p:cNvPicPr>
          <p:nvPr/>
        </p:nvPicPr>
        <p:blipFill>
          <a:blip r:embed="rId3" cstate="print"/>
          <a:stretch>
            <a:fillRect/>
          </a:stretch>
        </p:blipFill>
        <p:spPr>
          <a:xfrm>
            <a:off x="2569755" y="1690576"/>
            <a:ext cx="3660923" cy="2310795"/>
          </a:xfrm>
          <a:prstGeom prst="rect">
            <a:avLst/>
          </a:prstGeom>
        </p:spPr>
      </p:pic>
    </p:spTree>
    <p:extLst>
      <p:ext uri="{BB962C8B-B14F-4D97-AF65-F5344CB8AC3E}">
        <p14:creationId xmlns:p14="http://schemas.microsoft.com/office/powerpoint/2010/main" val="336329575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5890" name="Content Placeholder 1"/>
          <p:cNvSpPr>
            <a:spLocks noGrp="1"/>
          </p:cNvSpPr>
          <p:nvPr>
            <p:ph idx="1"/>
          </p:nvPr>
        </p:nvSpPr>
        <p:spPr>
          <a:xfrm>
            <a:off x="288925" y="1397000"/>
            <a:ext cx="8482013" cy="2833688"/>
          </a:xfrm>
        </p:spPr>
        <p:txBody>
          <a:bodyPr>
            <a:normAutofit/>
          </a:bodyPr>
          <a:lstStyle/>
          <a:p>
            <a:pPr marL="342900" lvl="2" indent="-342900" algn="just">
              <a:lnSpc>
                <a:spcPct val="110000"/>
              </a:lnSpc>
              <a:spcBef>
                <a:spcPct val="0"/>
              </a:spcBef>
              <a:defRPr/>
            </a:pPr>
            <a:r>
              <a:rPr lang="en-US" sz="1700" b="1" dirty="0" smtClean="0">
                <a:latin typeface="Calibri" pitchFamily="34" charset="0"/>
                <a:cs typeface="Calibri" pitchFamily="34" charset="0"/>
              </a:rPr>
              <a:t>API in Radha 108 consist of Nano – Informational Peptides extracted from mammalian colostrum via Ultra Nano filtration Technology having sequence id 1-8 </a:t>
            </a:r>
            <a:r>
              <a:rPr lang="en-US" sz="1400" b="1" i="1" dirty="0" smtClean="0">
                <a:latin typeface="Calibri" pitchFamily="34" charset="0"/>
                <a:cs typeface="Calibri" pitchFamily="34" charset="0"/>
              </a:rPr>
              <a:t>( provided on next slide) </a:t>
            </a:r>
            <a:r>
              <a:rPr lang="en-US" sz="1700" b="1" dirty="0" smtClean="0">
                <a:latin typeface="Calibri" pitchFamily="34" charset="0"/>
                <a:cs typeface="Calibri" pitchFamily="34" charset="0"/>
              </a:rPr>
              <a:t>&amp; Proline Rich Poly Peptides (PRPs)</a:t>
            </a:r>
          </a:p>
          <a:p>
            <a:pPr marL="342900" lvl="2" indent="-342900" algn="just">
              <a:lnSpc>
                <a:spcPct val="110000"/>
              </a:lnSpc>
              <a:spcBef>
                <a:spcPct val="0"/>
              </a:spcBef>
              <a:buFont typeface="Wingdings" pitchFamily="2" charset="2"/>
              <a:buChar char="Ø"/>
              <a:defRPr/>
            </a:pPr>
            <a:endParaRPr lang="en-US" sz="1700" b="1" dirty="0" smtClean="0">
              <a:latin typeface="Calibri" pitchFamily="34" charset="0"/>
              <a:cs typeface="Calibri" pitchFamily="34" charset="0"/>
            </a:endParaRPr>
          </a:p>
          <a:p>
            <a:pPr marL="342900" lvl="2" indent="-342900" algn="just">
              <a:lnSpc>
                <a:spcPct val="110000"/>
              </a:lnSpc>
              <a:spcBef>
                <a:spcPct val="0"/>
              </a:spcBef>
              <a:defRPr/>
            </a:pPr>
            <a:r>
              <a:rPr lang="en-US" sz="1700" b="1" dirty="0" smtClean="0">
                <a:latin typeface="Calibri" pitchFamily="34" charset="0"/>
                <a:cs typeface="Calibri" pitchFamily="34" charset="0"/>
              </a:rPr>
              <a:t>PRPs &amp; Radha-108 are a class of nano informational peptide consisting of oligo-ribonucleotide attached to a peptide molecule that act as broad spectrum immuno-modulator &amp; antiviral.</a:t>
            </a:r>
          </a:p>
          <a:p>
            <a:pPr marL="342900" lvl="2" indent="-342900" algn="just">
              <a:lnSpc>
                <a:spcPct val="110000"/>
              </a:lnSpc>
              <a:spcBef>
                <a:spcPct val="0"/>
              </a:spcBef>
              <a:defRPr/>
            </a:pPr>
            <a:endParaRPr lang="en-US" sz="1700" b="1" dirty="0" smtClean="0">
              <a:latin typeface="Calibri" pitchFamily="34" charset="0"/>
              <a:cs typeface="Calibri" pitchFamily="34" charset="0"/>
            </a:endParaRPr>
          </a:p>
          <a:p>
            <a:pPr marL="342900" lvl="2" indent="-342900" algn="just">
              <a:lnSpc>
                <a:spcPct val="110000"/>
              </a:lnSpc>
              <a:spcBef>
                <a:spcPct val="0"/>
              </a:spcBef>
              <a:defRPr/>
            </a:pPr>
            <a:r>
              <a:rPr lang="en-US" sz="1700" b="1" dirty="0" smtClean="0">
                <a:latin typeface="Calibri" pitchFamily="34" charset="0"/>
                <a:cs typeface="Calibri" pitchFamily="34" charset="0"/>
              </a:rPr>
              <a:t>Dosage - 3ml QDS via oral buccal spray (1 ml contains 0.03 grams of API Nanopeptides ) </a:t>
            </a:r>
          </a:p>
          <a:p>
            <a:pPr marL="342900" lvl="2" indent="-342900" algn="just">
              <a:lnSpc>
                <a:spcPct val="110000"/>
              </a:lnSpc>
              <a:spcBef>
                <a:spcPct val="0"/>
              </a:spcBef>
              <a:buNone/>
              <a:defRPr/>
            </a:pPr>
            <a:endParaRPr lang="en-US" sz="1700" b="1" dirty="0" smtClean="0">
              <a:latin typeface="Calibri" pitchFamily="34" charset="0"/>
              <a:cs typeface="Calibri" pitchFamily="34" charset="0"/>
            </a:endParaRPr>
          </a:p>
          <a:p>
            <a:pPr marL="342900" lvl="2" indent="-342900" algn="just">
              <a:lnSpc>
                <a:spcPct val="110000"/>
              </a:lnSpc>
              <a:spcBef>
                <a:spcPct val="0"/>
              </a:spcBef>
              <a:defRPr/>
            </a:pPr>
            <a:endParaRPr lang="en-US" sz="1700" b="1" dirty="0" smtClean="0">
              <a:latin typeface="Calibri" pitchFamily="34" charset="0"/>
              <a:cs typeface="Calibri" pitchFamily="34" charset="0"/>
            </a:endParaRPr>
          </a:p>
          <a:p>
            <a:pPr marL="342900" lvl="2" indent="-342900" algn="just">
              <a:lnSpc>
                <a:spcPct val="110000"/>
              </a:lnSpc>
              <a:spcBef>
                <a:spcPct val="0"/>
              </a:spcBef>
              <a:buFont typeface="Wingdings" pitchFamily="2" charset="2"/>
              <a:buChar char="Ø"/>
              <a:defRPr/>
            </a:pPr>
            <a:endParaRPr lang="en-US" sz="1700" b="1" dirty="0" smtClean="0">
              <a:latin typeface="Calibri" pitchFamily="34" charset="0"/>
              <a:cs typeface="Calibri" pitchFamily="34" charset="0"/>
            </a:endParaRPr>
          </a:p>
          <a:p>
            <a:pPr marL="342900" lvl="2" indent="-342900" algn="just">
              <a:lnSpc>
                <a:spcPct val="110000"/>
              </a:lnSpc>
              <a:spcBef>
                <a:spcPct val="0"/>
              </a:spcBef>
              <a:buNone/>
              <a:defRPr/>
            </a:pPr>
            <a:endParaRPr lang="en-US" sz="1700" b="1" dirty="0" smtClean="0">
              <a:latin typeface="Calibri" pitchFamily="34" charset="0"/>
              <a:cs typeface="Calibri" pitchFamily="34" charset="0"/>
            </a:endParaRPr>
          </a:p>
          <a:p>
            <a:pPr marL="342900" lvl="2" indent="-342900" algn="just">
              <a:lnSpc>
                <a:spcPct val="110000"/>
              </a:lnSpc>
              <a:spcBef>
                <a:spcPct val="0"/>
              </a:spcBef>
              <a:buFont typeface="Calibri" pitchFamily="34" charset="0"/>
              <a:buAutoNum type="arabicPeriod"/>
              <a:defRPr/>
            </a:pPr>
            <a:endParaRPr lang="en-US" sz="1700" dirty="0" smtClean="0">
              <a:latin typeface="Calibri" pitchFamily="34" charset="0"/>
              <a:cs typeface="Calibri" pitchFamily="34" charset="0"/>
            </a:endParaRPr>
          </a:p>
          <a:p>
            <a:pPr marL="342900" lvl="2" indent="-342900" algn="just">
              <a:lnSpc>
                <a:spcPct val="110000"/>
              </a:lnSpc>
              <a:spcBef>
                <a:spcPct val="0"/>
              </a:spcBef>
              <a:buFont typeface="Wingdings" pitchFamily="2" charset="2"/>
              <a:buChar char="Ø"/>
              <a:defRPr/>
            </a:pPr>
            <a:endParaRPr lang="en-US" sz="1700" b="1" dirty="0" smtClean="0">
              <a:latin typeface="Calibri" pitchFamily="34" charset="0"/>
              <a:cs typeface="Calibri" pitchFamily="34" charset="0"/>
            </a:endParaRPr>
          </a:p>
        </p:txBody>
      </p:sp>
      <p:sp>
        <p:nvSpPr>
          <p:cNvPr id="3" name="Title 2"/>
          <p:cNvSpPr>
            <a:spLocks noGrp="1"/>
          </p:cNvSpPr>
          <p:nvPr>
            <p:ph type="title"/>
          </p:nvPr>
        </p:nvSpPr>
        <p:spPr/>
        <p:txBody>
          <a:bodyPr>
            <a:normAutofit/>
          </a:bodyPr>
          <a:lstStyle/>
          <a:p>
            <a:pPr>
              <a:defRPr/>
            </a:pPr>
            <a:r>
              <a:rPr lang="en-US" dirty="0" smtClean="0">
                <a:solidFill>
                  <a:prstClr val="white"/>
                </a:solidFill>
              </a:rPr>
              <a:t>What is Radha 108  </a:t>
            </a:r>
            <a:endParaRPr lang="en-US" dirty="0">
              <a:solidFill>
                <a:prstClr val="white"/>
              </a:solidFill>
            </a:endParaRPr>
          </a:p>
        </p:txBody>
      </p:sp>
      <p:sp>
        <p:nvSpPr>
          <p:cNvPr id="90116" name="Rectangle 6"/>
          <p:cNvSpPr>
            <a:spLocks noChangeArrowheads="1"/>
          </p:cNvSpPr>
          <p:nvPr/>
        </p:nvSpPr>
        <p:spPr bwMode="auto">
          <a:xfrm>
            <a:off x="288925" y="742950"/>
            <a:ext cx="8051800" cy="568745"/>
          </a:xfrm>
          <a:prstGeom prst="rect">
            <a:avLst/>
          </a:prstGeom>
          <a:noFill/>
          <a:ln w="9525">
            <a:noFill/>
            <a:miter lim="800000"/>
            <a:headEnd/>
            <a:tailEnd/>
          </a:ln>
        </p:spPr>
        <p:txBody>
          <a:bodyPr>
            <a:spAutoFit/>
          </a:bodyPr>
          <a:lstStyle/>
          <a:p>
            <a:pPr marL="304800" indent="-304800">
              <a:lnSpc>
                <a:spcPct val="200000"/>
              </a:lnSpc>
            </a:pPr>
            <a:r>
              <a:rPr lang="en-US" b="1" dirty="0" smtClean="0">
                <a:solidFill>
                  <a:srgbClr val="000000"/>
                </a:solidFill>
                <a:latin typeface="Calibri" pitchFamily="34" charset="0"/>
              </a:rPr>
              <a:t>Radha 108 Active Pharmaceutical Ingredients (API)</a:t>
            </a:r>
            <a:endParaRPr lang="en-US" b="1" dirty="0">
              <a:solidFill>
                <a:srgbClr val="000000"/>
              </a:solidFill>
              <a:latin typeface="Calibri" pitchFamily="34" charset="0"/>
            </a:endParaRPr>
          </a:p>
        </p:txBody>
      </p:sp>
      <p:sp>
        <p:nvSpPr>
          <p:cNvPr id="6" name="Rounded Rectangle 5"/>
          <p:cNvSpPr/>
          <p:nvPr/>
        </p:nvSpPr>
        <p:spPr>
          <a:xfrm>
            <a:off x="409575" y="4458791"/>
            <a:ext cx="8482013" cy="481013"/>
          </a:xfrm>
          <a:prstGeom prst="roundRect">
            <a:avLst/>
          </a:prstGeom>
          <a:ln/>
        </p:spPr>
        <p:style>
          <a:lnRef idx="3">
            <a:schemeClr val="lt1"/>
          </a:lnRef>
          <a:fillRef idx="1">
            <a:schemeClr val="accent2"/>
          </a:fillRef>
          <a:effectRef idx="1">
            <a:schemeClr val="accent2"/>
          </a:effectRef>
          <a:fontRef idx="minor">
            <a:schemeClr val="lt1"/>
          </a:fontRef>
        </p:style>
        <p:txBody>
          <a:bodyPr anchor="ctr"/>
          <a:lstStyle/>
          <a:p>
            <a:pPr algn="ctr">
              <a:defRPr/>
            </a:pPr>
            <a:r>
              <a:rPr lang="en-US" sz="1600" b="1" dirty="0">
                <a:solidFill>
                  <a:prstClr val="white"/>
                </a:solidFill>
              </a:rPr>
              <a:t>The ‘Biggest’ thing </a:t>
            </a:r>
            <a:r>
              <a:rPr lang="en-US" sz="1600" b="1" dirty="0" smtClean="0">
                <a:solidFill>
                  <a:prstClr val="white"/>
                </a:solidFill>
              </a:rPr>
              <a:t>in </a:t>
            </a:r>
            <a:r>
              <a:rPr lang="en-US" sz="1600" b="1" dirty="0">
                <a:solidFill>
                  <a:prstClr val="white"/>
                </a:solidFill>
              </a:rPr>
              <a:t>Industry, just may be the ‘Smallest’ thing </a:t>
            </a:r>
            <a:r>
              <a:rPr lang="en-US" sz="1600" b="1" dirty="0" smtClean="0">
                <a:solidFill>
                  <a:prstClr val="white"/>
                </a:solidFill>
              </a:rPr>
              <a:t>– Radha 108 Nanopeptides</a:t>
            </a:r>
            <a:endParaRPr lang="en-US" sz="1600" b="1" dirty="0">
              <a:solidFill>
                <a:prstClr val="white"/>
              </a:solidFill>
            </a:endParaRPr>
          </a:p>
        </p:txBody>
      </p:sp>
    </p:spTree>
    <p:extLst>
      <p:ext uri="{BB962C8B-B14F-4D97-AF65-F5344CB8AC3E}">
        <p14:creationId xmlns:p14="http://schemas.microsoft.com/office/powerpoint/2010/main" val="1031562211"/>
      </p:ext>
    </p:extLst>
  </p:cSld>
  <p:clrMapOvr>
    <a:masterClrMapping/>
  </p:clrMapOvr>
  <p:transition spd="slow">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3490"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61010" y="956936"/>
            <a:ext cx="8753879" cy="3828376"/>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4" name="Title 3"/>
          <p:cNvSpPr>
            <a:spLocks noGrp="1"/>
          </p:cNvSpPr>
          <p:nvPr>
            <p:ph type="title"/>
          </p:nvPr>
        </p:nvSpPr>
        <p:spPr/>
        <p:txBody>
          <a:bodyPr>
            <a:normAutofit fontScale="90000"/>
          </a:bodyPr>
          <a:lstStyle/>
          <a:p>
            <a:r>
              <a:rPr lang="en-US" dirty="0" smtClean="0">
                <a:solidFill>
                  <a:prstClr val="white"/>
                </a:solidFill>
              </a:rPr>
              <a:t>Radha 108 API containing SEQ ID1- 8  </a:t>
            </a:r>
            <a:r>
              <a:rPr lang="en-US" sz="2000" dirty="0" smtClean="0">
                <a:solidFill>
                  <a:prstClr val="white"/>
                </a:solidFill>
              </a:rPr>
              <a:t>(With globally granted patent )</a:t>
            </a:r>
            <a:r>
              <a:rPr lang="en-US" dirty="0" smtClean="0">
                <a:solidFill>
                  <a:prstClr val="white"/>
                </a:solidFill>
              </a:rPr>
              <a:t/>
            </a:r>
            <a:br>
              <a:rPr lang="en-US" dirty="0" smtClean="0">
                <a:solidFill>
                  <a:prstClr val="white"/>
                </a:solidFill>
              </a:rPr>
            </a:br>
            <a:endParaRPr lang="en-US" dirty="0"/>
          </a:p>
        </p:txBody>
      </p:sp>
    </p:spTree>
    <p:extLst>
      <p:ext uri="{BB962C8B-B14F-4D97-AF65-F5344CB8AC3E}">
        <p14:creationId xmlns:p14="http://schemas.microsoft.com/office/powerpoint/2010/main" val="2398806288"/>
      </p:ext>
    </p:extLst>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86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27591" y="1148307"/>
            <a:ext cx="4879387" cy="3455596"/>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36867" name="Rectangle 7"/>
          <p:cNvSpPr>
            <a:spLocks noChangeArrowheads="1"/>
          </p:cNvSpPr>
          <p:nvPr/>
        </p:nvSpPr>
        <p:spPr bwMode="auto">
          <a:xfrm>
            <a:off x="144447" y="4650997"/>
            <a:ext cx="4427537"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en-US" b="1" dirty="0">
                <a:solidFill>
                  <a:prstClr val="black"/>
                </a:solidFill>
                <a:latin typeface="Calibri" pitchFamily="34" charset="0"/>
              </a:rPr>
              <a:t>Chemical Structure</a:t>
            </a:r>
          </a:p>
        </p:txBody>
      </p:sp>
      <p:sp>
        <p:nvSpPr>
          <p:cNvPr id="36868" name="Rectangle 8"/>
          <p:cNvSpPr>
            <a:spLocks noChangeArrowheads="1"/>
          </p:cNvSpPr>
          <p:nvPr/>
        </p:nvSpPr>
        <p:spPr bwMode="auto">
          <a:xfrm>
            <a:off x="5928820" y="4624618"/>
            <a:ext cx="2623509"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a:r>
              <a:rPr lang="en-US" b="1" dirty="0">
                <a:solidFill>
                  <a:prstClr val="black"/>
                </a:solidFill>
                <a:latin typeface="Calibri" pitchFamily="34" charset="0"/>
              </a:rPr>
              <a:t>Mass Spectrum </a:t>
            </a:r>
          </a:p>
        </p:txBody>
      </p:sp>
      <p:pic>
        <p:nvPicPr>
          <p:cNvPr id="36869" name="Picture 3"/>
          <p:cNvPicPr>
            <a:picLocks noChangeAspect="1" noChangeArrowheads="1"/>
          </p:cNvPicPr>
          <p:nvPr/>
        </p:nvPicPr>
        <p:blipFill>
          <a:blip r:embed="rId4" cstate="print">
            <a:extLst>
              <a:ext uri="{BEBA8EAE-BF5A-486C-A8C5-ECC9F3942E4B}">
                <a14:imgProps xmlns:a14="http://schemas.microsoft.com/office/drawing/2010/main">
                  <a14:imgLayer r:embed="rId5">
                    <a14:imgEffect>
                      <a14:sharpenSoften amount="50000"/>
                    </a14:imgEffect>
                    <a14:imgEffect>
                      <a14:brightnessContrast contrast="-40000"/>
                    </a14:imgEffect>
                  </a14:imgLayer>
                </a14:imgProps>
              </a:ext>
              <a:ext uri="{28A0092B-C50C-407E-A947-70E740481C1C}">
                <a14:useLocalDpi xmlns:a14="http://schemas.microsoft.com/office/drawing/2010/main" val="0"/>
              </a:ext>
            </a:extLst>
          </a:blip>
          <a:srcRect/>
          <a:stretch>
            <a:fillRect/>
          </a:stretch>
        </p:blipFill>
        <p:spPr bwMode="auto">
          <a:xfrm>
            <a:off x="5082363" y="1127041"/>
            <a:ext cx="3944679" cy="3455596"/>
          </a:xfrm>
          <a:prstGeom prst="rect">
            <a:avLst/>
          </a:prstGeom>
          <a:noFill/>
          <a:ln w="15875">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36870" name="Rectangle 11"/>
          <p:cNvSpPr>
            <a:spLocks noChangeArrowheads="1"/>
          </p:cNvSpPr>
          <p:nvPr/>
        </p:nvSpPr>
        <p:spPr bwMode="auto">
          <a:xfrm>
            <a:off x="2746375" y="768342"/>
            <a:ext cx="382905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en-US" b="1" dirty="0">
                <a:solidFill>
                  <a:prstClr val="black"/>
                </a:solidFill>
                <a:latin typeface="Calibri" pitchFamily="34" charset="0"/>
              </a:rPr>
              <a:t>Proline Rich Polypeptides </a:t>
            </a:r>
          </a:p>
        </p:txBody>
      </p:sp>
      <p:sp>
        <p:nvSpPr>
          <p:cNvPr id="2" name="TextBox 1"/>
          <p:cNvSpPr txBox="1"/>
          <p:nvPr/>
        </p:nvSpPr>
        <p:spPr>
          <a:xfrm>
            <a:off x="0" y="183567"/>
            <a:ext cx="8552329" cy="584775"/>
          </a:xfrm>
          <a:prstGeom prst="rect">
            <a:avLst/>
          </a:prstGeom>
          <a:noFill/>
        </p:spPr>
        <p:txBody>
          <a:bodyPr wrap="square" rtlCol="0">
            <a:spAutoFit/>
          </a:bodyPr>
          <a:lstStyle/>
          <a:p>
            <a:r>
              <a:rPr lang="en-US" sz="3200" b="1" dirty="0" smtClean="0">
                <a:solidFill>
                  <a:prstClr val="white"/>
                </a:solidFill>
                <a:effectLst>
                  <a:outerShdw blurRad="50800" dist="38100" dir="2700000">
                    <a:srgbClr val="000000">
                      <a:alpha val="21000"/>
                    </a:srgbClr>
                  </a:outerShdw>
                </a:effectLst>
                <a:latin typeface="+mj-lt"/>
                <a:ea typeface="Interstate-Black"/>
                <a:cs typeface="Interstate-Black"/>
              </a:rPr>
              <a:t>Chemical structure of API</a:t>
            </a:r>
            <a:endParaRPr lang="en-US" sz="3200" b="1" dirty="0">
              <a:solidFill>
                <a:prstClr val="white"/>
              </a:solidFill>
              <a:effectLst>
                <a:outerShdw blurRad="50800" dist="38100" dir="2700000">
                  <a:srgbClr val="000000">
                    <a:alpha val="21000"/>
                  </a:srgbClr>
                </a:outerShdw>
              </a:effectLst>
              <a:latin typeface="+mj-lt"/>
              <a:ea typeface="Interstate-Black"/>
              <a:cs typeface="Interstate-Black"/>
            </a:endParaRPr>
          </a:p>
        </p:txBody>
      </p:sp>
      <p:sp>
        <p:nvSpPr>
          <p:cNvPr id="8" name="Rectangle 8"/>
          <p:cNvSpPr>
            <a:spLocks noChangeArrowheads="1"/>
          </p:cNvSpPr>
          <p:nvPr/>
        </p:nvSpPr>
        <p:spPr bwMode="auto">
          <a:xfrm>
            <a:off x="6273209" y="2690037"/>
            <a:ext cx="1594883"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a:r>
              <a:rPr lang="en-US" b="1" dirty="0" smtClean="0">
                <a:solidFill>
                  <a:prstClr val="black"/>
                </a:solidFill>
                <a:latin typeface="Calibri" pitchFamily="34" charset="0"/>
              </a:rPr>
              <a:t>HPLC chart </a:t>
            </a:r>
            <a:endParaRPr lang="en-US" b="1" dirty="0">
              <a:solidFill>
                <a:prstClr val="black"/>
              </a:solidFill>
              <a:latin typeface="Calibri" pitchFamily="34" charset="0"/>
            </a:endParaRPr>
          </a:p>
        </p:txBody>
      </p:sp>
    </p:spTree>
    <p:extLst>
      <p:ext uri="{BB962C8B-B14F-4D97-AF65-F5344CB8AC3E}">
        <p14:creationId xmlns:p14="http://schemas.microsoft.com/office/powerpoint/2010/main" val="1315336286"/>
      </p:ext>
    </p:extLst>
  </p:cSld>
  <p:clrMapOvr>
    <a:masterClrMapping/>
  </p:clrMapOvr>
  <mc:AlternateContent xmlns:mc="http://schemas.openxmlformats.org/markup-compatibility/2006" xmlns:p14="http://schemas.microsoft.com/office/powerpoint/2010/main">
    <mc:Choice Requires="p14">
      <p:transition p14:dur="10" advClick="0">
        <p14:vortex dir="d"/>
      </p:transition>
    </mc:Choice>
    <mc:Fallback xmlns="">
      <p:transition advClick="0">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Content Placeholder 1"/>
          <p:cNvSpPr>
            <a:spLocks noGrp="1"/>
          </p:cNvSpPr>
          <p:nvPr>
            <p:ph idx="1"/>
          </p:nvPr>
        </p:nvSpPr>
        <p:spPr>
          <a:xfrm>
            <a:off x="228600" y="1017143"/>
            <a:ext cx="8610600" cy="3626776"/>
          </a:xfrm>
        </p:spPr>
        <p:txBody>
          <a:bodyPr>
            <a:normAutofit lnSpcReduction="10000"/>
          </a:bodyPr>
          <a:lstStyle/>
          <a:p>
            <a:pPr algn="just" eaLnBrk="1" hangingPunct="1">
              <a:lnSpc>
                <a:spcPct val="110000"/>
              </a:lnSpc>
              <a:buSzPct val="73000"/>
            </a:pPr>
            <a:r>
              <a:rPr lang="en-US" sz="1800" b="1" dirty="0" smtClean="0">
                <a:latin typeface="Calibri" pitchFamily="34" charset="0"/>
                <a:cs typeface="+mn-cs"/>
              </a:rPr>
              <a:t>Radha108 series get absorbed in the blood through buccal mucosa and crosses BBB .</a:t>
            </a:r>
          </a:p>
          <a:p>
            <a:pPr algn="just" eaLnBrk="1" hangingPunct="1">
              <a:lnSpc>
                <a:spcPct val="110000"/>
              </a:lnSpc>
              <a:buSzPct val="73000"/>
            </a:pPr>
            <a:r>
              <a:rPr lang="en-US" sz="1800" b="1" dirty="0" smtClean="0">
                <a:latin typeface="Calibri" pitchFamily="34" charset="0"/>
                <a:cs typeface="+mn-cs"/>
              </a:rPr>
              <a:t>Stimulates the maturation of immature thymocytes into either helper or suppressor T cells</a:t>
            </a:r>
          </a:p>
          <a:p>
            <a:pPr algn="just" eaLnBrk="1" hangingPunct="1">
              <a:lnSpc>
                <a:spcPct val="110000"/>
              </a:lnSpc>
              <a:buSzPct val="73000"/>
            </a:pPr>
            <a:r>
              <a:rPr lang="en-US" sz="1800" b="1" dirty="0" smtClean="0">
                <a:latin typeface="Calibri" pitchFamily="34" charset="0"/>
                <a:cs typeface="+mn-cs"/>
              </a:rPr>
              <a:t>Radha108 (PRP) promotes differentiation of B cells, differentiation and maturation of macrophages and monocytes.</a:t>
            </a:r>
          </a:p>
          <a:p>
            <a:pPr algn="just" eaLnBrk="1" hangingPunct="1">
              <a:lnSpc>
                <a:spcPct val="110000"/>
              </a:lnSpc>
              <a:buSzPct val="73000"/>
            </a:pPr>
            <a:r>
              <a:rPr lang="en-US" sz="1800" b="1" dirty="0" smtClean="0">
                <a:latin typeface="Calibri" pitchFamily="34" charset="0"/>
                <a:cs typeface="+mn-cs"/>
              </a:rPr>
              <a:t>Activates natural killer (NK) cells, cytotoxic cells of the innate immune system</a:t>
            </a:r>
          </a:p>
          <a:p>
            <a:pPr algn="just" eaLnBrk="1" hangingPunct="1">
              <a:lnSpc>
                <a:spcPct val="110000"/>
              </a:lnSpc>
              <a:buSzPct val="73000"/>
            </a:pPr>
            <a:r>
              <a:rPr lang="en-US" sz="1800" b="1" dirty="0" smtClean="0">
                <a:latin typeface="Calibri" pitchFamily="34" charset="0"/>
                <a:cs typeface="+mn-cs"/>
              </a:rPr>
              <a:t>Stimulates production of cytokines IL-1 to IL-11, TNF-α, INF–γ.</a:t>
            </a:r>
          </a:p>
          <a:p>
            <a:pPr algn="just" eaLnBrk="1" hangingPunct="1">
              <a:lnSpc>
                <a:spcPct val="110000"/>
              </a:lnSpc>
              <a:buSzPct val="73000"/>
            </a:pPr>
            <a:r>
              <a:rPr lang="en-US" sz="1800" b="1" dirty="0" smtClean="0">
                <a:latin typeface="Calibri" pitchFamily="34" charset="0"/>
                <a:cs typeface="+mn-cs"/>
              </a:rPr>
              <a:t>Mitigates cell fusion and docks on HIV glycoprotein like Gp120, 180, 160 and 41 mimicking receptor on the cell surface closing spectrum entry of viruses.</a:t>
            </a:r>
          </a:p>
          <a:p>
            <a:pPr algn="just" eaLnBrk="1" hangingPunct="1">
              <a:lnSpc>
                <a:spcPct val="110000"/>
              </a:lnSpc>
              <a:buSzPct val="73000"/>
            </a:pPr>
            <a:r>
              <a:rPr lang="en-US" sz="1800" b="1" dirty="0" smtClean="0">
                <a:latin typeface="Calibri" pitchFamily="34" charset="0"/>
                <a:cs typeface="+mn-cs"/>
              </a:rPr>
              <a:t>Radha108 also functions as a molecular signaling device which works through receptors on target cell surfaces</a:t>
            </a:r>
          </a:p>
          <a:p>
            <a:pPr algn="just" eaLnBrk="1" hangingPunct="1"/>
            <a:endParaRPr lang="en-US" sz="1800" dirty="0" smtClean="0">
              <a:latin typeface="Times New Roman" pitchFamily="18" charset="0"/>
              <a:cs typeface="Times New Roman" pitchFamily="18" charset="0"/>
            </a:endParaRPr>
          </a:p>
          <a:p>
            <a:pPr algn="just" eaLnBrk="1" hangingPunct="1">
              <a:buFont typeface="Arial" pitchFamily="34" charset="0"/>
              <a:buNone/>
            </a:pPr>
            <a:endParaRPr lang="en-US" sz="1800" dirty="0" smtClean="0">
              <a:latin typeface="Times New Roman" pitchFamily="18" charset="0"/>
              <a:cs typeface="Times New Roman" pitchFamily="18" charset="0"/>
            </a:endParaRPr>
          </a:p>
          <a:p>
            <a:pPr algn="just" eaLnBrk="1" hangingPunct="1">
              <a:buFont typeface="Arial" pitchFamily="34" charset="0"/>
              <a:buNone/>
            </a:pPr>
            <a:endParaRPr lang="en-US" sz="1800" dirty="0" smtClean="0">
              <a:latin typeface="Times New Roman" pitchFamily="18" charset="0"/>
              <a:cs typeface="Times New Roman" pitchFamily="18" charset="0"/>
            </a:endParaRPr>
          </a:p>
          <a:p>
            <a:pPr marL="171450" lvl="2" algn="r" eaLnBrk="1" hangingPunct="1">
              <a:spcBef>
                <a:spcPts val="750"/>
              </a:spcBef>
              <a:buFont typeface="Arial" pitchFamily="34" charset="0"/>
              <a:buNone/>
            </a:pPr>
            <a:endParaRPr lang="en-US" sz="1200" dirty="0" smtClean="0">
              <a:solidFill>
                <a:srgbClr val="000000"/>
              </a:solidFill>
              <a:latin typeface="Times New Roman" pitchFamily="18" charset="0"/>
              <a:cs typeface="Times New Roman" pitchFamily="18" charset="0"/>
            </a:endParaRPr>
          </a:p>
        </p:txBody>
      </p:sp>
      <p:sp>
        <p:nvSpPr>
          <p:cNvPr id="4" name="Title 2"/>
          <p:cNvSpPr txBox="1">
            <a:spLocks/>
          </p:cNvSpPr>
          <p:nvPr/>
        </p:nvSpPr>
        <p:spPr bwMode="auto">
          <a:xfrm>
            <a:off x="158750" y="90544"/>
            <a:ext cx="8528050" cy="628650"/>
          </a:xfrm>
          <a:prstGeom prst="rect">
            <a:avLst/>
          </a:prstGeom>
          <a:noFill/>
          <a:ln>
            <a:noFill/>
          </a:ln>
          <a:extLst/>
        </p:spPr>
        <p:txBody>
          <a:bodyPr anchor="ctr"/>
          <a:lstStyle>
            <a:lvl1pPr algn="l" defTabSz="685800" rtl="0" eaLnBrk="0" fontAlgn="base" hangingPunct="0">
              <a:lnSpc>
                <a:spcPct val="90000"/>
              </a:lnSpc>
              <a:spcBef>
                <a:spcPct val="0"/>
              </a:spcBef>
              <a:spcAft>
                <a:spcPct val="0"/>
              </a:spcAft>
              <a:defRPr sz="3300" kern="1200">
                <a:solidFill>
                  <a:schemeClr val="tx1"/>
                </a:solidFill>
                <a:latin typeface="+mj-lt"/>
                <a:ea typeface="+mj-ea"/>
                <a:cs typeface="+mj-cs"/>
              </a:defRPr>
            </a:lvl1pPr>
            <a:lvl2pPr algn="l" defTabSz="685800" rtl="0" eaLnBrk="0" fontAlgn="base" hangingPunct="0">
              <a:lnSpc>
                <a:spcPct val="90000"/>
              </a:lnSpc>
              <a:spcBef>
                <a:spcPct val="0"/>
              </a:spcBef>
              <a:spcAft>
                <a:spcPct val="0"/>
              </a:spcAft>
              <a:defRPr sz="3300">
                <a:solidFill>
                  <a:schemeClr val="tx1"/>
                </a:solidFill>
                <a:latin typeface="Calibri Light" panose="020F0302020204030204" pitchFamily="34" charset="0"/>
              </a:defRPr>
            </a:lvl2pPr>
            <a:lvl3pPr algn="l" defTabSz="685800" rtl="0" eaLnBrk="0" fontAlgn="base" hangingPunct="0">
              <a:lnSpc>
                <a:spcPct val="90000"/>
              </a:lnSpc>
              <a:spcBef>
                <a:spcPct val="0"/>
              </a:spcBef>
              <a:spcAft>
                <a:spcPct val="0"/>
              </a:spcAft>
              <a:defRPr sz="3300">
                <a:solidFill>
                  <a:schemeClr val="tx1"/>
                </a:solidFill>
                <a:latin typeface="Calibri Light" panose="020F0302020204030204" pitchFamily="34" charset="0"/>
              </a:defRPr>
            </a:lvl3pPr>
            <a:lvl4pPr algn="l" defTabSz="685800" rtl="0" eaLnBrk="0" fontAlgn="base" hangingPunct="0">
              <a:lnSpc>
                <a:spcPct val="90000"/>
              </a:lnSpc>
              <a:spcBef>
                <a:spcPct val="0"/>
              </a:spcBef>
              <a:spcAft>
                <a:spcPct val="0"/>
              </a:spcAft>
              <a:defRPr sz="3300">
                <a:solidFill>
                  <a:schemeClr val="tx1"/>
                </a:solidFill>
                <a:latin typeface="Calibri Light" panose="020F0302020204030204" pitchFamily="34" charset="0"/>
              </a:defRPr>
            </a:lvl4pPr>
            <a:lvl5pPr algn="l" defTabSz="685800" rtl="0" eaLnBrk="0" fontAlgn="base" hangingPunct="0">
              <a:lnSpc>
                <a:spcPct val="90000"/>
              </a:lnSpc>
              <a:spcBef>
                <a:spcPct val="0"/>
              </a:spcBef>
              <a:spcAft>
                <a:spcPct val="0"/>
              </a:spcAft>
              <a:defRPr sz="3300">
                <a:solidFill>
                  <a:schemeClr val="tx1"/>
                </a:solidFill>
                <a:latin typeface="Calibri Light" panose="020F0302020204030204" pitchFamily="34" charset="0"/>
              </a:defRPr>
            </a:lvl5pPr>
            <a:lvl6pPr marL="457200" algn="l" defTabSz="685800" rtl="0" fontAlgn="base">
              <a:lnSpc>
                <a:spcPct val="90000"/>
              </a:lnSpc>
              <a:spcBef>
                <a:spcPct val="0"/>
              </a:spcBef>
              <a:spcAft>
                <a:spcPct val="0"/>
              </a:spcAft>
              <a:defRPr sz="3300">
                <a:solidFill>
                  <a:schemeClr val="tx1"/>
                </a:solidFill>
                <a:latin typeface="Calibri Light" panose="020F0302020204030204" pitchFamily="34" charset="0"/>
              </a:defRPr>
            </a:lvl6pPr>
            <a:lvl7pPr marL="914400" algn="l" defTabSz="685800" rtl="0" fontAlgn="base">
              <a:lnSpc>
                <a:spcPct val="90000"/>
              </a:lnSpc>
              <a:spcBef>
                <a:spcPct val="0"/>
              </a:spcBef>
              <a:spcAft>
                <a:spcPct val="0"/>
              </a:spcAft>
              <a:defRPr sz="3300">
                <a:solidFill>
                  <a:schemeClr val="tx1"/>
                </a:solidFill>
                <a:latin typeface="Calibri Light" panose="020F0302020204030204" pitchFamily="34" charset="0"/>
              </a:defRPr>
            </a:lvl7pPr>
            <a:lvl8pPr marL="1371600" algn="l" defTabSz="685800" rtl="0" fontAlgn="base">
              <a:lnSpc>
                <a:spcPct val="90000"/>
              </a:lnSpc>
              <a:spcBef>
                <a:spcPct val="0"/>
              </a:spcBef>
              <a:spcAft>
                <a:spcPct val="0"/>
              </a:spcAft>
              <a:defRPr sz="3300">
                <a:solidFill>
                  <a:schemeClr val="tx1"/>
                </a:solidFill>
                <a:latin typeface="Calibri Light" panose="020F0302020204030204" pitchFamily="34" charset="0"/>
              </a:defRPr>
            </a:lvl8pPr>
            <a:lvl9pPr marL="1828800" algn="l" defTabSz="685800" rtl="0" fontAlgn="base">
              <a:lnSpc>
                <a:spcPct val="90000"/>
              </a:lnSpc>
              <a:spcBef>
                <a:spcPct val="0"/>
              </a:spcBef>
              <a:spcAft>
                <a:spcPct val="0"/>
              </a:spcAft>
              <a:defRPr sz="3300">
                <a:solidFill>
                  <a:schemeClr val="tx1"/>
                </a:solidFill>
                <a:latin typeface="Calibri Light" panose="020F0302020204030204" pitchFamily="34" charset="0"/>
              </a:defRPr>
            </a:lvl9pPr>
          </a:lstStyle>
          <a:p>
            <a:pPr eaLnBrk="1" fontAlgn="auto" hangingPunct="1">
              <a:spcAft>
                <a:spcPts val="0"/>
              </a:spcAft>
              <a:defRPr/>
            </a:pPr>
            <a:r>
              <a:rPr lang="en-US" sz="2600" dirty="0" smtClean="0">
                <a:solidFill>
                  <a:prstClr val="black"/>
                </a:solidFill>
                <a:cs typeface="Times New Roman" pitchFamily="18" charset="0"/>
              </a:rPr>
              <a:t>                                         </a:t>
            </a:r>
            <a:r>
              <a:rPr lang="en-US" sz="2600" dirty="0" smtClean="0">
                <a:solidFill>
                  <a:schemeClr val="bg1"/>
                </a:solidFill>
                <a:cs typeface="Times New Roman" pitchFamily="18" charset="0"/>
              </a:rPr>
              <a:t> </a:t>
            </a:r>
          </a:p>
          <a:p>
            <a:pPr eaLnBrk="1" fontAlgn="auto" hangingPunct="1">
              <a:spcAft>
                <a:spcPts val="0"/>
              </a:spcAft>
              <a:defRPr/>
            </a:pPr>
            <a:r>
              <a:rPr lang="en-US" sz="3200" b="1" dirty="0" smtClean="0">
                <a:solidFill>
                  <a:prstClr val="white"/>
                </a:solidFill>
                <a:effectLst>
                  <a:outerShdw blurRad="50800" dist="38100" dir="2700000">
                    <a:srgbClr val="000000">
                      <a:alpha val="21000"/>
                    </a:srgbClr>
                  </a:outerShdw>
                </a:effectLst>
                <a:ea typeface="Interstate-Black"/>
                <a:cs typeface="Interstate-Black"/>
              </a:rPr>
              <a:t>Mode of action - Pharmacodynamics</a:t>
            </a:r>
            <a:endParaRPr lang="en-US" sz="3200" b="1" dirty="0">
              <a:solidFill>
                <a:prstClr val="white"/>
              </a:solidFill>
              <a:effectLst>
                <a:outerShdw blurRad="50800" dist="38100" dir="2700000">
                  <a:srgbClr val="000000">
                    <a:alpha val="21000"/>
                  </a:srgbClr>
                </a:outerShdw>
              </a:effectLst>
              <a:ea typeface="Interstate-Black"/>
              <a:cs typeface="Interstate-Black"/>
            </a:endParaRPr>
          </a:p>
        </p:txBody>
      </p:sp>
    </p:spTree>
    <p:extLst>
      <p:ext uri="{BB962C8B-B14F-4D97-AF65-F5344CB8AC3E}">
        <p14:creationId xmlns:p14="http://schemas.microsoft.com/office/powerpoint/2010/main" val="3726749510"/>
      </p:ext>
    </p:extLst>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4034" name="Picture 2" descr="C:\Users\amul\Desktop\download.jpg"/>
          <p:cNvPicPr>
            <a:picLocks noChangeAspect="1" noChangeArrowheads="1"/>
          </p:cNvPicPr>
          <p:nvPr/>
        </p:nvPicPr>
        <p:blipFill>
          <a:blip r:embed="rId3" cstate="print"/>
          <a:srcRect/>
          <a:stretch>
            <a:fillRect/>
          </a:stretch>
        </p:blipFill>
        <p:spPr bwMode="auto">
          <a:xfrm>
            <a:off x="42863" y="877888"/>
            <a:ext cx="1295400" cy="1143000"/>
          </a:xfrm>
          <a:prstGeom prst="rect">
            <a:avLst/>
          </a:prstGeom>
          <a:noFill/>
          <a:ln w="9525">
            <a:noFill/>
            <a:miter lim="800000"/>
            <a:headEnd/>
            <a:tailEnd/>
          </a:ln>
        </p:spPr>
      </p:pic>
      <p:pic>
        <p:nvPicPr>
          <p:cNvPr id="44035" name="Picture 5" descr="http://pathmicro.med.sc.edu/ghaffar/devel-immune.gif"/>
          <p:cNvPicPr>
            <a:picLocks noChangeAspect="1" noChangeArrowheads="1"/>
          </p:cNvPicPr>
          <p:nvPr/>
        </p:nvPicPr>
        <p:blipFill>
          <a:blip r:embed="rId4" cstate="print"/>
          <a:srcRect/>
          <a:stretch>
            <a:fillRect/>
          </a:stretch>
        </p:blipFill>
        <p:spPr bwMode="auto">
          <a:xfrm>
            <a:off x="2492375" y="2632075"/>
            <a:ext cx="4343400" cy="2171700"/>
          </a:xfrm>
          <a:prstGeom prst="rect">
            <a:avLst/>
          </a:prstGeom>
          <a:noFill/>
          <a:ln w="9525">
            <a:noFill/>
            <a:miter lim="800000"/>
            <a:headEnd/>
            <a:tailEnd/>
          </a:ln>
        </p:spPr>
      </p:pic>
      <p:pic>
        <p:nvPicPr>
          <p:cNvPr id="44036" name="Picture 8"/>
          <p:cNvPicPr>
            <a:picLocks noChangeAspect="1" noChangeArrowheads="1"/>
          </p:cNvPicPr>
          <p:nvPr/>
        </p:nvPicPr>
        <p:blipFill>
          <a:blip r:embed="rId5" cstate="print"/>
          <a:srcRect/>
          <a:stretch>
            <a:fillRect/>
          </a:stretch>
        </p:blipFill>
        <p:spPr bwMode="auto">
          <a:xfrm>
            <a:off x="2894013" y="877888"/>
            <a:ext cx="2303462" cy="1412875"/>
          </a:xfrm>
          <a:prstGeom prst="rect">
            <a:avLst/>
          </a:prstGeom>
          <a:noFill/>
          <a:ln w="9525">
            <a:noFill/>
            <a:miter lim="800000"/>
            <a:headEnd/>
            <a:tailEnd/>
          </a:ln>
        </p:spPr>
      </p:pic>
      <p:pic>
        <p:nvPicPr>
          <p:cNvPr id="44037" name="Picture 10" descr="http://district.bluegrass.kctcs.edu/rmccane0001/shared_files/bio137website/BIO137/137Lab1/Lab1Images/Pineal%20and%20Pituitary%20glands.jpg"/>
          <p:cNvPicPr>
            <a:picLocks noChangeAspect="1" noChangeArrowheads="1"/>
          </p:cNvPicPr>
          <p:nvPr/>
        </p:nvPicPr>
        <p:blipFill>
          <a:blip r:embed="rId6" cstate="print"/>
          <a:srcRect/>
          <a:stretch>
            <a:fillRect/>
          </a:stretch>
        </p:blipFill>
        <p:spPr bwMode="auto">
          <a:xfrm>
            <a:off x="5430838" y="787400"/>
            <a:ext cx="3579812" cy="1503363"/>
          </a:xfrm>
          <a:prstGeom prst="rect">
            <a:avLst/>
          </a:prstGeom>
          <a:noFill/>
          <a:ln w="9525">
            <a:noFill/>
            <a:miter lim="800000"/>
            <a:headEnd/>
            <a:tailEnd/>
          </a:ln>
        </p:spPr>
      </p:pic>
      <p:cxnSp>
        <p:nvCxnSpPr>
          <p:cNvPr id="20" name="Straight Arrow Connector 19"/>
          <p:cNvCxnSpPr/>
          <p:nvPr/>
        </p:nvCxnSpPr>
        <p:spPr>
          <a:xfrm flipH="1">
            <a:off x="4918075" y="2222500"/>
            <a:ext cx="1114425" cy="409575"/>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44039" name="Rectangle 20"/>
          <p:cNvSpPr>
            <a:spLocks noChangeArrowheads="1"/>
          </p:cNvSpPr>
          <p:nvPr/>
        </p:nvSpPr>
        <p:spPr bwMode="auto">
          <a:xfrm>
            <a:off x="1338263" y="877888"/>
            <a:ext cx="1555750" cy="831850"/>
          </a:xfrm>
          <a:prstGeom prst="rect">
            <a:avLst/>
          </a:prstGeom>
          <a:noFill/>
          <a:ln w="9525">
            <a:noFill/>
            <a:miter lim="800000"/>
            <a:headEnd/>
            <a:tailEnd/>
          </a:ln>
        </p:spPr>
        <p:txBody>
          <a:bodyPr>
            <a:spAutoFit/>
          </a:bodyPr>
          <a:lstStyle/>
          <a:p>
            <a:r>
              <a:rPr lang="en-US" sz="1200" b="1" dirty="0">
                <a:solidFill>
                  <a:srgbClr val="FF0000"/>
                </a:solidFill>
                <a:latin typeface="Calibri" pitchFamily="34" charset="0"/>
                <a:cs typeface="Times New Roman" pitchFamily="18" charset="0"/>
              </a:rPr>
              <a:t>PRPs get absorbed in the blood through buccal mucosa and crosses BBB</a:t>
            </a:r>
          </a:p>
        </p:txBody>
      </p:sp>
      <p:cxnSp>
        <p:nvCxnSpPr>
          <p:cNvPr id="23" name="Straight Arrow Connector 22"/>
          <p:cNvCxnSpPr/>
          <p:nvPr/>
        </p:nvCxnSpPr>
        <p:spPr>
          <a:xfrm>
            <a:off x="1403979" y="1762903"/>
            <a:ext cx="1143000" cy="0"/>
          </a:xfrm>
          <a:prstGeom prst="straightConnector1">
            <a:avLst/>
          </a:prstGeom>
          <a:ln w="25400">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44041" name="Rectangle 25"/>
          <p:cNvSpPr>
            <a:spLocks noChangeArrowheads="1"/>
          </p:cNvSpPr>
          <p:nvPr/>
        </p:nvSpPr>
        <p:spPr bwMode="auto">
          <a:xfrm>
            <a:off x="52388" y="2222500"/>
            <a:ext cx="2439987" cy="2678113"/>
          </a:xfrm>
          <a:prstGeom prst="rect">
            <a:avLst/>
          </a:prstGeom>
          <a:noFill/>
          <a:ln w="9525">
            <a:noFill/>
            <a:miter lim="800000"/>
            <a:headEnd/>
            <a:tailEnd/>
          </a:ln>
        </p:spPr>
        <p:txBody>
          <a:bodyPr>
            <a:spAutoFit/>
          </a:bodyPr>
          <a:lstStyle/>
          <a:p>
            <a:pPr>
              <a:buFont typeface="Wingdings" pitchFamily="2" charset="2"/>
              <a:buChar char="§"/>
            </a:pPr>
            <a:r>
              <a:rPr lang="en-US" sz="1200" b="1" dirty="0">
                <a:solidFill>
                  <a:srgbClr val="000000"/>
                </a:solidFill>
                <a:latin typeface="Calibri" pitchFamily="34" charset="0"/>
                <a:cs typeface="Times New Roman" pitchFamily="18" charset="0"/>
              </a:rPr>
              <a:t> </a:t>
            </a:r>
            <a:r>
              <a:rPr lang="en-US" sz="1200" b="1" dirty="0">
                <a:solidFill>
                  <a:srgbClr val="00B050"/>
                </a:solidFill>
                <a:latin typeface="Calibri" pitchFamily="34" charset="0"/>
                <a:cs typeface="Times New Roman" pitchFamily="18" charset="0"/>
              </a:rPr>
              <a:t>Radha108 (PRP) promotes </a:t>
            </a:r>
          </a:p>
          <a:p>
            <a:r>
              <a:rPr lang="en-US" sz="1200" b="1" dirty="0">
                <a:solidFill>
                  <a:srgbClr val="00B050"/>
                </a:solidFill>
                <a:latin typeface="Calibri" pitchFamily="34" charset="0"/>
                <a:cs typeface="Times New Roman" pitchFamily="18" charset="0"/>
              </a:rPr>
              <a:t>   differentiation of B cells, </a:t>
            </a:r>
          </a:p>
          <a:p>
            <a:r>
              <a:rPr lang="en-US" sz="1200" b="1" dirty="0">
                <a:solidFill>
                  <a:srgbClr val="00B050"/>
                </a:solidFill>
                <a:latin typeface="Calibri" pitchFamily="34" charset="0"/>
                <a:cs typeface="Times New Roman" pitchFamily="18" charset="0"/>
              </a:rPr>
              <a:t>   differentiation and maturation  </a:t>
            </a:r>
          </a:p>
          <a:p>
            <a:r>
              <a:rPr lang="en-US" sz="1200" b="1" dirty="0">
                <a:solidFill>
                  <a:srgbClr val="00B050"/>
                </a:solidFill>
                <a:latin typeface="Calibri" pitchFamily="34" charset="0"/>
                <a:cs typeface="Times New Roman" pitchFamily="18" charset="0"/>
              </a:rPr>
              <a:t>   of macrophages and </a:t>
            </a:r>
            <a:r>
              <a:rPr lang="en-US" sz="1200" b="1" dirty="0" err="1">
                <a:solidFill>
                  <a:srgbClr val="00B050"/>
                </a:solidFill>
                <a:latin typeface="Calibri" pitchFamily="34" charset="0"/>
                <a:cs typeface="Times New Roman" pitchFamily="18" charset="0"/>
              </a:rPr>
              <a:t>monocytes</a:t>
            </a:r>
            <a:r>
              <a:rPr lang="en-US" sz="1200" b="1" dirty="0">
                <a:solidFill>
                  <a:srgbClr val="FF0000"/>
                </a:solidFill>
                <a:latin typeface="Calibri" pitchFamily="34" charset="0"/>
                <a:cs typeface="Times New Roman" pitchFamily="18" charset="0"/>
              </a:rPr>
              <a:t>.</a:t>
            </a:r>
          </a:p>
          <a:p>
            <a:pPr>
              <a:buFont typeface="Wingdings" pitchFamily="2" charset="2"/>
              <a:buChar char="Ø"/>
            </a:pPr>
            <a:endParaRPr lang="en-US" sz="1200" b="1" dirty="0">
              <a:solidFill>
                <a:srgbClr val="000000"/>
              </a:solidFill>
              <a:latin typeface="Calibri" pitchFamily="34" charset="0"/>
              <a:cs typeface="Times New Roman" pitchFamily="18" charset="0"/>
            </a:endParaRPr>
          </a:p>
          <a:p>
            <a:pPr>
              <a:buFont typeface="Wingdings" pitchFamily="2" charset="2"/>
              <a:buChar char="§"/>
            </a:pPr>
            <a:r>
              <a:rPr lang="en-US" sz="1200" b="1" dirty="0">
                <a:solidFill>
                  <a:srgbClr val="000000"/>
                </a:solidFill>
                <a:latin typeface="Calibri" pitchFamily="34" charset="0"/>
                <a:cs typeface="Times New Roman" pitchFamily="18" charset="0"/>
              </a:rPr>
              <a:t> </a:t>
            </a:r>
            <a:r>
              <a:rPr lang="en-US" sz="1200" b="1" dirty="0">
                <a:solidFill>
                  <a:srgbClr val="FF0000"/>
                </a:solidFill>
                <a:latin typeface="Calibri" pitchFamily="34" charset="0"/>
                <a:cs typeface="Times New Roman" pitchFamily="18" charset="0"/>
              </a:rPr>
              <a:t>Activates natural killer (NK) cells, </a:t>
            </a:r>
          </a:p>
          <a:p>
            <a:r>
              <a:rPr lang="en-US" sz="1200" b="1" dirty="0">
                <a:solidFill>
                  <a:srgbClr val="FF0000"/>
                </a:solidFill>
                <a:latin typeface="Calibri" pitchFamily="34" charset="0"/>
                <a:cs typeface="Times New Roman" pitchFamily="18" charset="0"/>
              </a:rPr>
              <a:t>   </a:t>
            </a:r>
            <a:r>
              <a:rPr lang="en-US" sz="1200" b="1" dirty="0" err="1">
                <a:solidFill>
                  <a:srgbClr val="FF0000"/>
                </a:solidFill>
                <a:latin typeface="Calibri" pitchFamily="34" charset="0"/>
                <a:cs typeface="Times New Roman" pitchFamily="18" charset="0"/>
              </a:rPr>
              <a:t>cytotoxic</a:t>
            </a:r>
            <a:r>
              <a:rPr lang="en-US" sz="1200" b="1" dirty="0">
                <a:solidFill>
                  <a:srgbClr val="FF0000"/>
                </a:solidFill>
                <a:latin typeface="Calibri" pitchFamily="34" charset="0"/>
                <a:cs typeface="Times New Roman" pitchFamily="18" charset="0"/>
              </a:rPr>
              <a:t> cells of the innate </a:t>
            </a:r>
          </a:p>
          <a:p>
            <a:r>
              <a:rPr lang="en-US" sz="1200" b="1" dirty="0">
                <a:solidFill>
                  <a:srgbClr val="FF0000"/>
                </a:solidFill>
                <a:latin typeface="Calibri" pitchFamily="34" charset="0"/>
                <a:cs typeface="Times New Roman" pitchFamily="18" charset="0"/>
              </a:rPr>
              <a:t>   immune system</a:t>
            </a:r>
          </a:p>
          <a:p>
            <a:pPr>
              <a:buFont typeface="Wingdings" pitchFamily="2" charset="2"/>
              <a:buChar char="Ø"/>
            </a:pPr>
            <a:endParaRPr lang="en-US" sz="1200" b="1" dirty="0">
              <a:solidFill>
                <a:srgbClr val="000000"/>
              </a:solidFill>
              <a:latin typeface="Calibri" pitchFamily="34" charset="0"/>
              <a:cs typeface="Times New Roman" pitchFamily="18" charset="0"/>
            </a:endParaRPr>
          </a:p>
          <a:p>
            <a:pPr>
              <a:buFont typeface="Wingdings" pitchFamily="2" charset="2"/>
              <a:buChar char="§"/>
            </a:pPr>
            <a:r>
              <a:rPr lang="en-US" sz="1200" b="1" dirty="0">
                <a:solidFill>
                  <a:srgbClr val="000000"/>
                </a:solidFill>
                <a:latin typeface="Calibri" pitchFamily="34" charset="0"/>
                <a:cs typeface="Times New Roman" pitchFamily="18" charset="0"/>
              </a:rPr>
              <a:t> </a:t>
            </a:r>
            <a:r>
              <a:rPr lang="en-US" sz="1200" b="1" dirty="0">
                <a:solidFill>
                  <a:srgbClr val="000099"/>
                </a:solidFill>
                <a:latin typeface="Calibri" pitchFamily="34" charset="0"/>
                <a:cs typeface="Times New Roman" pitchFamily="18" charset="0"/>
              </a:rPr>
              <a:t>Mitigates cell fusion and docks on </a:t>
            </a:r>
          </a:p>
          <a:p>
            <a:r>
              <a:rPr lang="en-US" sz="1200" b="1" dirty="0">
                <a:solidFill>
                  <a:srgbClr val="000099"/>
                </a:solidFill>
                <a:latin typeface="Calibri" pitchFamily="34" charset="0"/>
                <a:cs typeface="Times New Roman" pitchFamily="18" charset="0"/>
              </a:rPr>
              <a:t>   HIV glycoprotein like Gp120, 180,  </a:t>
            </a:r>
          </a:p>
          <a:p>
            <a:r>
              <a:rPr lang="en-US" sz="1200" b="1" dirty="0">
                <a:solidFill>
                  <a:srgbClr val="000099"/>
                </a:solidFill>
                <a:latin typeface="Calibri" pitchFamily="34" charset="0"/>
                <a:cs typeface="Times New Roman" pitchFamily="18" charset="0"/>
              </a:rPr>
              <a:t>   160 and 41 mimicking receptor </a:t>
            </a:r>
          </a:p>
          <a:p>
            <a:r>
              <a:rPr lang="en-US" sz="1200" b="1" dirty="0">
                <a:solidFill>
                  <a:srgbClr val="000099"/>
                </a:solidFill>
                <a:latin typeface="Calibri" pitchFamily="34" charset="0"/>
                <a:cs typeface="Times New Roman" pitchFamily="18" charset="0"/>
              </a:rPr>
              <a:t>   on the cell surface closing entry </a:t>
            </a:r>
          </a:p>
          <a:p>
            <a:r>
              <a:rPr lang="en-US" sz="1200" b="1" dirty="0">
                <a:solidFill>
                  <a:srgbClr val="000099"/>
                </a:solidFill>
                <a:latin typeface="Calibri" pitchFamily="34" charset="0"/>
                <a:cs typeface="Times New Roman" pitchFamily="18" charset="0"/>
              </a:rPr>
              <a:t>   of viruses.</a:t>
            </a:r>
          </a:p>
        </p:txBody>
      </p:sp>
      <p:sp>
        <p:nvSpPr>
          <p:cNvPr id="44042" name="Rectangle 26"/>
          <p:cNvSpPr>
            <a:spLocks noChangeArrowheads="1"/>
          </p:cNvSpPr>
          <p:nvPr/>
        </p:nvSpPr>
        <p:spPr bwMode="auto">
          <a:xfrm>
            <a:off x="6713538" y="2546350"/>
            <a:ext cx="2541587" cy="2524125"/>
          </a:xfrm>
          <a:prstGeom prst="rect">
            <a:avLst/>
          </a:prstGeom>
          <a:noFill/>
          <a:ln w="9525">
            <a:noFill/>
            <a:miter lim="800000"/>
            <a:headEnd/>
            <a:tailEnd/>
          </a:ln>
        </p:spPr>
        <p:txBody>
          <a:bodyPr>
            <a:spAutoFit/>
          </a:bodyPr>
          <a:lstStyle/>
          <a:p>
            <a:pPr algn="just">
              <a:buFont typeface="Wingdings" pitchFamily="2" charset="2"/>
              <a:buChar char="§"/>
            </a:pPr>
            <a:r>
              <a:rPr lang="en-US" sz="1200" b="1" dirty="0">
                <a:solidFill>
                  <a:srgbClr val="000000"/>
                </a:solidFill>
                <a:latin typeface="Calibri" pitchFamily="34" charset="0"/>
                <a:cs typeface="Times New Roman" pitchFamily="18" charset="0"/>
              </a:rPr>
              <a:t> </a:t>
            </a:r>
            <a:r>
              <a:rPr lang="en-US" sz="1200" b="1" dirty="0">
                <a:solidFill>
                  <a:srgbClr val="00B050"/>
                </a:solidFill>
                <a:latin typeface="Calibri" pitchFamily="34" charset="0"/>
                <a:cs typeface="Times New Roman" pitchFamily="18" charset="0"/>
              </a:rPr>
              <a:t>Stimulates production of cytokines  </a:t>
            </a:r>
          </a:p>
          <a:p>
            <a:pPr algn="just"/>
            <a:r>
              <a:rPr lang="en-US" sz="1200" b="1" dirty="0">
                <a:solidFill>
                  <a:srgbClr val="00B050"/>
                </a:solidFill>
                <a:latin typeface="Calibri" pitchFamily="34" charset="0"/>
                <a:cs typeface="Times New Roman" pitchFamily="18" charset="0"/>
              </a:rPr>
              <a:t>    IL-1 to IL-11, TNF-α, INF–γ.</a:t>
            </a:r>
          </a:p>
          <a:p>
            <a:pPr algn="just">
              <a:buFont typeface="Wingdings" pitchFamily="2" charset="2"/>
              <a:buChar char="Ø"/>
            </a:pPr>
            <a:endParaRPr lang="en-US" sz="1200" b="1" dirty="0">
              <a:solidFill>
                <a:srgbClr val="000000"/>
              </a:solidFill>
              <a:latin typeface="Calibri" pitchFamily="34" charset="0"/>
              <a:cs typeface="Times New Roman" pitchFamily="18" charset="0"/>
            </a:endParaRPr>
          </a:p>
          <a:p>
            <a:pPr algn="just">
              <a:buFont typeface="Wingdings" pitchFamily="2" charset="2"/>
              <a:buChar char="§"/>
            </a:pPr>
            <a:r>
              <a:rPr lang="en-US" sz="1200" b="1" dirty="0">
                <a:solidFill>
                  <a:srgbClr val="000000"/>
                </a:solidFill>
                <a:latin typeface="Calibri" pitchFamily="34" charset="0"/>
                <a:cs typeface="Times New Roman" pitchFamily="18" charset="0"/>
              </a:rPr>
              <a:t> </a:t>
            </a:r>
            <a:r>
              <a:rPr lang="en-US" sz="1200" b="1" dirty="0">
                <a:solidFill>
                  <a:srgbClr val="FF0000"/>
                </a:solidFill>
                <a:latin typeface="Calibri" pitchFamily="34" charset="0"/>
                <a:cs typeface="Times New Roman" pitchFamily="18" charset="0"/>
              </a:rPr>
              <a:t>Stimulates the maturation of </a:t>
            </a:r>
          </a:p>
          <a:p>
            <a:pPr algn="just"/>
            <a:r>
              <a:rPr lang="en-US" sz="1200" b="1" dirty="0">
                <a:solidFill>
                  <a:srgbClr val="FF0000"/>
                </a:solidFill>
                <a:latin typeface="Calibri" pitchFamily="34" charset="0"/>
                <a:cs typeface="Times New Roman" pitchFamily="18" charset="0"/>
              </a:rPr>
              <a:t>    immature thymocytes into either   </a:t>
            </a:r>
          </a:p>
          <a:p>
            <a:pPr algn="just"/>
            <a:r>
              <a:rPr lang="en-US" sz="1200" b="1" dirty="0">
                <a:solidFill>
                  <a:srgbClr val="FF0000"/>
                </a:solidFill>
                <a:latin typeface="Calibri" pitchFamily="34" charset="0"/>
                <a:cs typeface="Times New Roman" pitchFamily="18" charset="0"/>
              </a:rPr>
              <a:t>    helper or suppressor T cells</a:t>
            </a:r>
          </a:p>
          <a:p>
            <a:pPr algn="just">
              <a:buFont typeface="Wingdings" pitchFamily="2" charset="2"/>
              <a:buChar char="Ø"/>
            </a:pPr>
            <a:endParaRPr lang="en-US" sz="1200" b="1" dirty="0">
              <a:solidFill>
                <a:srgbClr val="000000"/>
              </a:solidFill>
              <a:latin typeface="Calibri" pitchFamily="34" charset="0"/>
              <a:cs typeface="Times New Roman" pitchFamily="18" charset="0"/>
            </a:endParaRPr>
          </a:p>
          <a:p>
            <a:pPr algn="just">
              <a:buFont typeface="Wingdings" pitchFamily="2" charset="2"/>
              <a:buChar char="§"/>
            </a:pPr>
            <a:r>
              <a:rPr lang="en-US" sz="1200" b="1" dirty="0">
                <a:solidFill>
                  <a:srgbClr val="000000"/>
                </a:solidFill>
                <a:latin typeface="Calibri" pitchFamily="34" charset="0"/>
                <a:cs typeface="Times New Roman" pitchFamily="18" charset="0"/>
              </a:rPr>
              <a:t> </a:t>
            </a:r>
            <a:r>
              <a:rPr lang="en-US" sz="1200" b="1" dirty="0">
                <a:solidFill>
                  <a:srgbClr val="000099"/>
                </a:solidFill>
                <a:latin typeface="Calibri" pitchFamily="34" charset="0"/>
                <a:cs typeface="Times New Roman" pitchFamily="18" charset="0"/>
              </a:rPr>
              <a:t>Radha108 also functions as a </a:t>
            </a:r>
          </a:p>
          <a:p>
            <a:pPr algn="just"/>
            <a:r>
              <a:rPr lang="en-US" sz="1200" b="1" dirty="0">
                <a:solidFill>
                  <a:srgbClr val="000099"/>
                </a:solidFill>
                <a:latin typeface="Calibri" pitchFamily="34" charset="0"/>
                <a:cs typeface="Times New Roman" pitchFamily="18" charset="0"/>
              </a:rPr>
              <a:t>   molecular signaling device which </a:t>
            </a:r>
          </a:p>
          <a:p>
            <a:pPr algn="just"/>
            <a:r>
              <a:rPr lang="en-US" sz="1200" b="1" dirty="0">
                <a:solidFill>
                  <a:srgbClr val="000099"/>
                </a:solidFill>
                <a:latin typeface="Calibri" pitchFamily="34" charset="0"/>
                <a:cs typeface="Times New Roman" pitchFamily="18" charset="0"/>
              </a:rPr>
              <a:t>   works through receptors on target </a:t>
            </a:r>
          </a:p>
          <a:p>
            <a:pPr algn="just"/>
            <a:r>
              <a:rPr lang="en-US" sz="1200" b="1" dirty="0">
                <a:solidFill>
                  <a:srgbClr val="000099"/>
                </a:solidFill>
                <a:latin typeface="Calibri" pitchFamily="34" charset="0"/>
                <a:cs typeface="Times New Roman" pitchFamily="18" charset="0"/>
              </a:rPr>
              <a:t>    cell surfaces</a:t>
            </a:r>
          </a:p>
          <a:p>
            <a:pPr algn="just">
              <a:buFont typeface="Wingdings" pitchFamily="2" charset="2"/>
              <a:buChar char="Ø"/>
            </a:pPr>
            <a:endParaRPr lang="en-US" sz="1200" b="1" dirty="0">
              <a:solidFill>
                <a:srgbClr val="000000"/>
              </a:solidFill>
              <a:latin typeface="Calibri" pitchFamily="34" charset="0"/>
              <a:cs typeface="Times New Roman" pitchFamily="18" charset="0"/>
            </a:endParaRPr>
          </a:p>
          <a:p>
            <a:pPr algn="just"/>
            <a:endParaRPr lang="en-US" sz="1400" dirty="0">
              <a:solidFill>
                <a:srgbClr val="000000"/>
              </a:solidFill>
              <a:latin typeface="Times New Roman" pitchFamily="18" charset="0"/>
              <a:cs typeface="Times New Roman" pitchFamily="18" charset="0"/>
            </a:endParaRPr>
          </a:p>
        </p:txBody>
      </p:sp>
      <p:cxnSp>
        <p:nvCxnSpPr>
          <p:cNvPr id="24" name="Straight Arrow Connector 23"/>
          <p:cNvCxnSpPr/>
          <p:nvPr/>
        </p:nvCxnSpPr>
        <p:spPr>
          <a:xfrm flipH="1">
            <a:off x="5721350" y="2222500"/>
            <a:ext cx="673100" cy="528638"/>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6" name="Title 2"/>
          <p:cNvSpPr>
            <a:spLocks noGrp="1"/>
          </p:cNvSpPr>
          <p:nvPr>
            <p:ph type="title"/>
          </p:nvPr>
        </p:nvSpPr>
        <p:spPr>
          <a:xfrm>
            <a:off x="3644" y="12401"/>
            <a:ext cx="8991600" cy="828163"/>
          </a:xfrm>
        </p:spPr>
        <p:txBody>
          <a:bodyPr>
            <a:noAutofit/>
          </a:bodyPr>
          <a:lstStyle/>
          <a:p>
            <a:pPr>
              <a:defRPr/>
            </a:pPr>
            <a:r>
              <a:rPr lang="en-US" dirty="0" smtClean="0">
                <a:solidFill>
                  <a:prstClr val="white"/>
                </a:solidFill>
              </a:rPr>
              <a:t>Mode of action - Science behind Radha108 efficacy </a:t>
            </a:r>
            <a:endParaRPr lang="en-US" dirty="0">
              <a:solidFill>
                <a:prstClr val="white"/>
              </a:solidFill>
            </a:endParaRPr>
          </a:p>
        </p:txBody>
      </p:sp>
    </p:spTree>
    <p:extLst>
      <p:ext uri="{BB962C8B-B14F-4D97-AF65-F5344CB8AC3E}">
        <p14:creationId xmlns:p14="http://schemas.microsoft.com/office/powerpoint/2010/main" val="161976054"/>
      </p:ext>
    </p:extLst>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Title 1"/>
          <p:cNvSpPr>
            <a:spLocks noGrp="1"/>
          </p:cNvSpPr>
          <p:nvPr>
            <p:ph type="title"/>
          </p:nvPr>
        </p:nvSpPr>
        <p:spPr>
          <a:xfrm>
            <a:off x="125224" y="123289"/>
            <a:ext cx="7886700" cy="636998"/>
          </a:xfrm>
          <a:noFill/>
        </p:spPr>
        <p:txBody>
          <a:bodyPr>
            <a:normAutofit/>
          </a:bodyPr>
          <a:lstStyle/>
          <a:p>
            <a:r>
              <a:rPr lang="en-US" sz="2200" dirty="0" smtClean="0">
                <a:solidFill>
                  <a:schemeClr val="bg1"/>
                </a:solidFill>
                <a:latin typeface="Times New Roman" pitchFamily="18" charset="0"/>
                <a:cs typeface="Times New Roman" pitchFamily="18" charset="0"/>
              </a:rPr>
              <a:t> </a:t>
            </a:r>
            <a:r>
              <a:rPr lang="en-US" dirty="0" smtClean="0">
                <a:solidFill>
                  <a:prstClr val="white"/>
                </a:solidFill>
              </a:rPr>
              <a:t>Mode of action</a:t>
            </a:r>
          </a:p>
        </p:txBody>
      </p:sp>
      <p:sp>
        <p:nvSpPr>
          <p:cNvPr id="65539" name="Content Placeholder 2"/>
          <p:cNvSpPr>
            <a:spLocks noGrp="1"/>
          </p:cNvSpPr>
          <p:nvPr>
            <p:ph idx="1"/>
          </p:nvPr>
        </p:nvSpPr>
        <p:spPr>
          <a:xfrm>
            <a:off x="380143" y="986319"/>
            <a:ext cx="8455631" cy="3667873"/>
          </a:xfrm>
        </p:spPr>
        <p:txBody>
          <a:bodyPr>
            <a:normAutofit lnSpcReduction="10000"/>
          </a:bodyPr>
          <a:lstStyle/>
          <a:p>
            <a:pPr>
              <a:buNone/>
            </a:pPr>
            <a:r>
              <a:rPr lang="en-US" sz="1900" b="1" dirty="0" smtClean="0">
                <a:cs typeface="Times New Roman" pitchFamily="18" charset="0"/>
              </a:rPr>
              <a:t>Pharmacokinetics</a:t>
            </a:r>
            <a:r>
              <a:rPr lang="en-US" sz="1500" b="1" dirty="0" smtClean="0">
                <a:latin typeface="Times New Roman" pitchFamily="18" charset="0"/>
                <a:cs typeface="Times New Roman" pitchFamily="18" charset="0"/>
              </a:rPr>
              <a:t> </a:t>
            </a:r>
            <a:endParaRPr lang="en-US" sz="1900" dirty="0" smtClean="0">
              <a:latin typeface="Times New Roman" pitchFamily="18" charset="0"/>
              <a:cs typeface="Times New Roman" pitchFamily="18" charset="0"/>
            </a:endParaRPr>
          </a:p>
          <a:p>
            <a:r>
              <a:rPr lang="en-US" sz="1600" b="1" dirty="0" smtClean="0">
                <a:latin typeface="+mn-lt"/>
                <a:cs typeface="Calibri" pitchFamily="34" charset="0"/>
              </a:rPr>
              <a:t>Radha 108 present in the formulation are readily absorbed through the buccal mucosa into the blood stream to directly reach the immune system. As the molecular weight of the molecules is below 2kdal it can cross any biological barrier including the blood brain barrier. They are readily metabolized and excreted. </a:t>
            </a:r>
          </a:p>
          <a:p>
            <a:pPr>
              <a:buFont typeface="Arial" pitchFamily="34" charset="0"/>
              <a:buNone/>
            </a:pPr>
            <a:endParaRPr lang="en-US" sz="1600" b="1" dirty="0" smtClean="0">
              <a:latin typeface="+mn-lt"/>
              <a:cs typeface="Times New Roman" pitchFamily="18" charset="0"/>
            </a:endParaRPr>
          </a:p>
          <a:p>
            <a:pPr>
              <a:buFont typeface="Arial" pitchFamily="34" charset="0"/>
              <a:buNone/>
            </a:pPr>
            <a:r>
              <a:rPr lang="en-US" sz="1900" b="1" dirty="0" smtClean="0">
                <a:cs typeface="Times New Roman" pitchFamily="18" charset="0"/>
              </a:rPr>
              <a:t>Indications </a:t>
            </a:r>
          </a:p>
          <a:p>
            <a:r>
              <a:rPr lang="en-US" sz="1600" b="1" dirty="0" smtClean="0">
                <a:latin typeface="+mn-lt"/>
                <a:cs typeface="Calibri" pitchFamily="34" charset="0"/>
              </a:rPr>
              <a:t>The Radha 108 is indicated for all immunity disorders including HIV and recurrent infections as approved by US  PTO for 58 indications given in the book on </a:t>
            </a:r>
            <a:r>
              <a:rPr lang="en-US" sz="1600" b="1" dirty="0" smtClean="0">
                <a:latin typeface="+mn-lt"/>
                <a:cs typeface="Calibri" pitchFamily="34" charset="0"/>
                <a:hlinkClick r:id="rId2"/>
              </a:rPr>
              <a:t>www.biomix.in</a:t>
            </a:r>
            <a:r>
              <a:rPr lang="en-US" sz="1600" b="1" dirty="0" smtClean="0">
                <a:latin typeface="+mn-lt"/>
                <a:cs typeface="Calibri" pitchFamily="34" charset="0"/>
              </a:rPr>
              <a:t> </a:t>
            </a:r>
          </a:p>
          <a:p>
            <a:pPr>
              <a:buNone/>
            </a:pPr>
            <a:endParaRPr lang="en-US" sz="1600" b="1" dirty="0" smtClean="0">
              <a:latin typeface="+mn-lt"/>
              <a:cs typeface="Calibri" pitchFamily="34" charset="0"/>
            </a:endParaRPr>
          </a:p>
          <a:p>
            <a:pPr>
              <a:buNone/>
            </a:pPr>
            <a:r>
              <a:rPr lang="en-US" sz="1900" b="1" dirty="0" smtClean="0">
                <a:cs typeface="Times New Roman" pitchFamily="18" charset="0"/>
              </a:rPr>
              <a:t>Contraindications </a:t>
            </a:r>
          </a:p>
          <a:p>
            <a:pPr algn="just"/>
            <a:r>
              <a:rPr lang="en-US" sz="1600" b="1" dirty="0" smtClean="0">
                <a:latin typeface="+mn-lt"/>
                <a:cs typeface="Calibri" pitchFamily="34" charset="0"/>
              </a:rPr>
              <a:t>No adverse effect reported globally for the past 10 years, during global, clinical and operational studies including Acute &amp; Sub- Acute Toxicology Animal  study conducted by</a:t>
            </a:r>
            <a:r>
              <a:rPr lang="en-US" sz="1600" b="1" dirty="0" smtClean="0">
                <a:cs typeface="Calibri" pitchFamily="34" charset="0"/>
              </a:rPr>
              <a:t> Indian council of medical research at National institute of nutrition, Hyderabad </a:t>
            </a:r>
            <a:endParaRPr lang="en-US" sz="1600" b="1" dirty="0" smtClean="0">
              <a:latin typeface="+mn-lt"/>
              <a:cs typeface="Calibri" pitchFamily="34" charset="0"/>
            </a:endParaRPr>
          </a:p>
          <a:p>
            <a:endParaRPr lang="en-US" sz="1600" dirty="0" smtClean="0">
              <a:latin typeface="Times New Roman" pitchFamily="18" charset="0"/>
              <a:cs typeface="Times New Roman" pitchFamily="18" charset="0"/>
            </a:endParaRPr>
          </a:p>
          <a:p>
            <a:endParaRPr lang="en-US" dirty="0" smtClean="0">
              <a:latin typeface="Times New Roman" pitchFamily="18" charset="0"/>
              <a:cs typeface="Times New Roman" pitchFamily="18" charset="0"/>
            </a:endParaRPr>
          </a:p>
        </p:txBody>
      </p:sp>
    </p:spTree>
    <p:extLst>
      <p:ext uri="{BB962C8B-B14F-4D97-AF65-F5344CB8AC3E}">
        <p14:creationId xmlns:p14="http://schemas.microsoft.com/office/powerpoint/2010/main" val="3059200075"/>
      </p:ext>
    </p:extLst>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pPr>
              <a:defRPr/>
            </a:pPr>
            <a:r>
              <a:rPr lang="en-US" dirty="0" smtClean="0">
                <a:solidFill>
                  <a:prstClr val="white"/>
                </a:solidFill>
              </a:rPr>
              <a:t>Mode of action</a:t>
            </a:r>
            <a:endParaRPr lang="en-US" dirty="0">
              <a:solidFill>
                <a:prstClr val="white"/>
              </a:solidFill>
            </a:endParaRPr>
          </a:p>
        </p:txBody>
      </p:sp>
      <p:pic>
        <p:nvPicPr>
          <p:cNvPr id="6" name="Picture 5" descr="working receptol.png"/>
          <p:cNvPicPr>
            <a:picLocks noChangeAspect="1"/>
          </p:cNvPicPr>
          <p:nvPr/>
        </p:nvPicPr>
        <p:blipFill>
          <a:blip r:embed="rId2" cstate="screen">
            <a:extLst/>
          </a:blip>
          <a:stretch>
            <a:fillRect/>
          </a:stretch>
        </p:blipFill>
        <p:spPr>
          <a:xfrm>
            <a:off x="497541" y="1138485"/>
            <a:ext cx="4941047" cy="3317721"/>
          </a:xfrm>
          <a:prstGeom prst="rect">
            <a:avLst/>
          </a:prstGeom>
          <a:effectLst>
            <a:outerShdw blurRad="50800" dist="38100" dir="5400000" algn="t" rotWithShape="0">
              <a:prstClr val="black">
                <a:alpha val="40000"/>
              </a:prstClr>
            </a:outerShdw>
            <a:reflection blurRad="6350" stA="50000" endA="300" endPos="38500" dist="50800" dir="5400000" sy="-100000" algn="bl" rotWithShape="0"/>
          </a:effectLst>
          <a:scene3d>
            <a:camera prst="perspectiveRight"/>
            <a:lightRig rig="threePt" dir="t"/>
          </a:scene3d>
        </p:spPr>
        <p:style>
          <a:lnRef idx="1">
            <a:schemeClr val="dk1"/>
          </a:lnRef>
          <a:fillRef idx="2">
            <a:schemeClr val="dk1"/>
          </a:fillRef>
          <a:effectRef idx="1">
            <a:schemeClr val="dk1"/>
          </a:effectRef>
          <a:fontRef idx="minor">
            <a:schemeClr val="dk1"/>
          </a:fontRef>
        </p:style>
      </p:pic>
      <p:sp>
        <p:nvSpPr>
          <p:cNvPr id="7" name="Title 1"/>
          <p:cNvSpPr txBox="1">
            <a:spLocks/>
          </p:cNvSpPr>
          <p:nvPr/>
        </p:nvSpPr>
        <p:spPr>
          <a:xfrm>
            <a:off x="5438775" y="1878013"/>
            <a:ext cx="3571875" cy="1498600"/>
          </a:xfrm>
          <a:prstGeom prst="rect">
            <a:avLst/>
          </a:prstGeom>
          <a:effectLst>
            <a:outerShdw blurRad="50800" dist="38100" dir="5400000" algn="t" rotWithShape="0">
              <a:prstClr val="black">
                <a:alpha val="40000"/>
              </a:prstClr>
            </a:outerShdw>
          </a:effectLst>
        </p:spPr>
        <p:style>
          <a:lnRef idx="1">
            <a:schemeClr val="accent4"/>
          </a:lnRef>
          <a:fillRef idx="2">
            <a:schemeClr val="accent4"/>
          </a:fillRef>
          <a:effectRef idx="1">
            <a:schemeClr val="accent4"/>
          </a:effectRef>
          <a:fontRef idx="minor">
            <a:schemeClr val="dk1"/>
          </a:fontRef>
        </p:style>
        <p:txBody>
          <a:bodyPr anchor="ctr">
            <a:normAutofit lnSpcReduction="10000"/>
          </a:bodyPr>
          <a:lstStyle/>
          <a:p>
            <a:pPr algn="ctr" eaLnBrk="0" hangingPunct="0">
              <a:defRPr/>
            </a:pPr>
            <a:r>
              <a:rPr lang="en-US" altLang="en-US" sz="2400" b="1" dirty="0">
                <a:solidFill>
                  <a:prstClr val="black"/>
                </a:solidFill>
                <a:latin typeface="Times New Roman" pitchFamily="18" charset="0"/>
              </a:rPr>
              <a:t>Mode of  Action T Helper Cell Differentiation </a:t>
            </a:r>
          </a:p>
          <a:p>
            <a:pPr algn="ctr" eaLnBrk="0" hangingPunct="0">
              <a:defRPr/>
            </a:pPr>
            <a:r>
              <a:rPr lang="en-US" altLang="en-US" sz="2400" b="1" dirty="0">
                <a:solidFill>
                  <a:prstClr val="black"/>
                </a:solidFill>
                <a:latin typeface="Times New Roman" pitchFamily="18" charset="0"/>
              </a:rPr>
              <a:t>via </a:t>
            </a:r>
            <a:r>
              <a:rPr lang="en-US" altLang="en-US" sz="2400" b="1" dirty="0" smtClean="0">
                <a:solidFill>
                  <a:prstClr val="black"/>
                </a:solidFill>
                <a:latin typeface="Times New Roman" pitchFamily="18" charset="0"/>
              </a:rPr>
              <a:t>Radha108 Nano Peptide®</a:t>
            </a:r>
            <a:endParaRPr lang="en-US" altLang="en-US" sz="2400" b="1" dirty="0">
              <a:solidFill>
                <a:prstClr val="black"/>
              </a:solidFill>
              <a:latin typeface="Times New Roman" pitchFamily="18" charset="0"/>
            </a:endParaRPr>
          </a:p>
        </p:txBody>
      </p:sp>
    </p:spTree>
  </p:cSld>
  <p:clrMapOvr>
    <a:masterClrMapping/>
  </p:clrMapOvr>
  <p:transition spd="slow">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0-#ppt_w/2"/>
                                          </p:val>
                                        </p:tav>
                                        <p:tav tm="100000">
                                          <p:val>
                                            <p:strVal val="#ppt_x"/>
                                          </p:val>
                                        </p:tav>
                                      </p:tavLst>
                                    </p:anim>
                                    <p:anim calcmode="lin" valueType="num">
                                      <p:cBhvr additive="base">
                                        <p:cTn id="8" dur="500" fill="hold"/>
                                        <p:tgtEl>
                                          <p:spTgt spid="6"/>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10" presetClass="entr" presetSubtype="0" fill="hold" grpId="0" nodeType="after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867" name="Picture 3" descr="C:\Users\amul\Desktop\Picture1.png"/>
          <p:cNvPicPr>
            <a:picLocks noChangeAspect="1" noChangeArrowheads="1"/>
          </p:cNvPicPr>
          <p:nvPr/>
        </p:nvPicPr>
        <p:blipFill>
          <a:blip r:embed="rId2" cstate="print"/>
          <a:srcRect/>
          <a:stretch>
            <a:fillRect/>
          </a:stretch>
        </p:blipFill>
        <p:spPr bwMode="auto">
          <a:xfrm>
            <a:off x="646770" y="1159728"/>
            <a:ext cx="5397191" cy="3536330"/>
          </a:xfrm>
          <a:prstGeom prst="rect">
            <a:avLst/>
          </a:prstGeom>
          <a:ln w="19050" cap="sq">
            <a:solidFill>
              <a:schemeClr val="tx1"/>
            </a:solidFill>
            <a:prstDash val="solid"/>
            <a:miter lim="800000"/>
          </a:ln>
          <a:effectLst>
            <a:outerShdw blurRad="50800" dist="38100" dir="2700000" algn="tl" rotWithShape="0">
              <a:srgbClr val="000000">
                <a:alpha val="43000"/>
              </a:srgbClr>
            </a:outerShdw>
            <a:reflection blurRad="6350" stA="50000" endA="275" endPos="40000" dist="101600" dir="5400000" sy="-100000" algn="bl" rotWithShape="0"/>
          </a:effectLst>
          <a:scene3d>
            <a:camera prst="perspectiveRight"/>
            <a:lightRig rig="threePt" dir="t"/>
          </a:scene3d>
        </p:spPr>
      </p:pic>
      <p:sp>
        <p:nvSpPr>
          <p:cNvPr id="6" name="Rectangle 2"/>
          <p:cNvSpPr txBox="1">
            <a:spLocks noChangeArrowheads="1"/>
          </p:cNvSpPr>
          <p:nvPr/>
        </p:nvSpPr>
        <p:spPr>
          <a:xfrm>
            <a:off x="5743575" y="1728788"/>
            <a:ext cx="3400425" cy="1011237"/>
          </a:xfrm>
          <a:prstGeom prst="rect">
            <a:avLst/>
          </a:prstGeom>
        </p:spPr>
        <p:txBody>
          <a:bodyPr>
            <a:normAutofit/>
          </a:bodyPr>
          <a:lstStyle/>
          <a:p>
            <a:pPr>
              <a:defRPr/>
            </a:pPr>
            <a:r>
              <a:rPr lang="en-US" sz="2000" b="1" dirty="0">
                <a:solidFill>
                  <a:srgbClr val="0089D3">
                    <a:lumMod val="20000"/>
                    <a:lumOff val="80000"/>
                  </a:srgbClr>
                </a:solidFill>
                <a:effectLst>
                  <a:outerShdw blurRad="50800" dist="38100" dir="2700000">
                    <a:srgbClr val="000000">
                      <a:alpha val="21000"/>
                    </a:srgbClr>
                  </a:outerShdw>
                </a:effectLst>
                <a:latin typeface="Times New Roman" pitchFamily="18" charset="0"/>
                <a:ea typeface="Interstate-Black"/>
                <a:cs typeface="Interstate-Black"/>
              </a:rPr>
              <a:t>	</a:t>
            </a:r>
            <a:endParaRPr lang="en-US" sz="2400" b="1" dirty="0">
              <a:solidFill>
                <a:prstClr val="black">
                  <a:lumMod val="10000"/>
                </a:prstClr>
              </a:solidFill>
              <a:effectLst>
                <a:outerShdw blurRad="50800" dist="38100" dir="2700000">
                  <a:srgbClr val="000000">
                    <a:alpha val="21000"/>
                  </a:srgbClr>
                </a:outerShdw>
              </a:effectLst>
              <a:latin typeface="Times New Roman" pitchFamily="18" charset="0"/>
              <a:ea typeface="Interstate-Black"/>
              <a:cs typeface="Interstate-Black"/>
            </a:endParaRPr>
          </a:p>
        </p:txBody>
      </p:sp>
      <p:sp>
        <p:nvSpPr>
          <p:cNvPr id="7" name="Title 1"/>
          <p:cNvSpPr txBox="1">
            <a:spLocks/>
          </p:cNvSpPr>
          <p:nvPr/>
        </p:nvSpPr>
        <p:spPr>
          <a:xfrm>
            <a:off x="5873750" y="1728788"/>
            <a:ext cx="3136900" cy="1774825"/>
          </a:xfrm>
          <a:prstGeom prst="rect">
            <a:avLst/>
          </a:prstGeom>
          <a:effectLst>
            <a:outerShdw blurRad="50800" dist="38100" dir="5400000" algn="t" rotWithShape="0">
              <a:prstClr val="black">
                <a:alpha val="40000"/>
              </a:prstClr>
            </a:outerShdw>
          </a:effectLst>
        </p:spPr>
        <p:style>
          <a:lnRef idx="1">
            <a:schemeClr val="accent4"/>
          </a:lnRef>
          <a:fillRef idx="2">
            <a:schemeClr val="accent4"/>
          </a:fillRef>
          <a:effectRef idx="1">
            <a:schemeClr val="accent4"/>
          </a:effectRef>
          <a:fontRef idx="minor">
            <a:schemeClr val="dk1"/>
          </a:fontRef>
        </p:style>
        <p:txBody>
          <a:bodyPr anchor="ctr">
            <a:normAutofit fontScale="85000" lnSpcReduction="10000"/>
          </a:bodyPr>
          <a:lstStyle/>
          <a:p>
            <a:pPr algn="ctr">
              <a:defRPr/>
            </a:pPr>
            <a:endParaRPr lang="en-US" sz="2400" b="1" dirty="0">
              <a:solidFill>
                <a:prstClr val="black">
                  <a:lumMod val="10000"/>
                </a:prstClr>
              </a:solidFill>
              <a:effectLst>
                <a:outerShdw blurRad="50800" dist="38100" dir="2700000">
                  <a:srgbClr val="000000">
                    <a:alpha val="21000"/>
                  </a:srgbClr>
                </a:outerShdw>
              </a:effectLst>
              <a:latin typeface="Times New Roman" pitchFamily="18" charset="0"/>
              <a:ea typeface="Interstate-Black"/>
              <a:cs typeface="Interstate-Black"/>
            </a:endParaRPr>
          </a:p>
          <a:p>
            <a:pPr algn="ctr">
              <a:defRPr/>
            </a:pPr>
            <a:r>
              <a:rPr lang="en-US" sz="2400" b="1" dirty="0" smtClean="0">
                <a:solidFill>
                  <a:prstClr val="black">
                    <a:lumMod val="10000"/>
                  </a:prstClr>
                </a:solidFill>
                <a:effectLst>
                  <a:outerShdw blurRad="50800" dist="38100" dir="2700000">
                    <a:srgbClr val="000000">
                      <a:alpha val="21000"/>
                    </a:srgbClr>
                  </a:outerShdw>
                </a:effectLst>
                <a:latin typeface="Times New Roman" pitchFamily="18" charset="0"/>
                <a:ea typeface="Interstate-Black"/>
                <a:cs typeface="Interstate-Black"/>
              </a:rPr>
              <a:t>Radha108 Nano Peptide </a:t>
            </a:r>
            <a:r>
              <a:rPr lang="en-US" sz="2400" b="1" dirty="0">
                <a:solidFill>
                  <a:prstClr val="black">
                    <a:lumMod val="10000"/>
                  </a:prstClr>
                </a:solidFill>
                <a:effectLst>
                  <a:outerShdw blurRad="50800" dist="38100" dir="2700000">
                    <a:srgbClr val="000000">
                      <a:alpha val="21000"/>
                    </a:srgbClr>
                  </a:outerShdw>
                </a:effectLst>
                <a:latin typeface="Times New Roman" pitchFamily="18" charset="0"/>
                <a:ea typeface="Interstate-Black"/>
                <a:cs typeface="Interstate-Black"/>
              </a:rPr>
              <a:t>plays role in differentiation and maturation of macrophages and monocytes</a:t>
            </a:r>
          </a:p>
          <a:p>
            <a:pPr algn="ctr" eaLnBrk="0" hangingPunct="0">
              <a:defRPr/>
            </a:pPr>
            <a:endParaRPr lang="en-US" altLang="en-US" sz="2400" b="1" dirty="0">
              <a:solidFill>
                <a:prstClr val="black"/>
              </a:solidFill>
              <a:latin typeface="Times New Roman" pitchFamily="18" charset="0"/>
            </a:endParaRPr>
          </a:p>
        </p:txBody>
      </p:sp>
      <p:sp>
        <p:nvSpPr>
          <p:cNvPr id="5" name="Title 2"/>
          <p:cNvSpPr txBox="1">
            <a:spLocks/>
          </p:cNvSpPr>
          <p:nvPr/>
        </p:nvSpPr>
        <p:spPr>
          <a:xfrm>
            <a:off x="19050" y="86833"/>
            <a:ext cx="8991600" cy="666750"/>
          </a:xfrm>
          <a:prstGeom prst="rect">
            <a:avLst/>
          </a:prstGeom>
        </p:spPr>
        <p:txBody>
          <a:bodyPr/>
          <a:lstStyle/>
          <a:p>
            <a:pPr eaLnBrk="0" hangingPunct="0">
              <a:defRPr/>
            </a:pPr>
            <a:r>
              <a:rPr lang="en-US" sz="3200" b="1" dirty="0" smtClean="0">
                <a:solidFill>
                  <a:prstClr val="white"/>
                </a:solidFill>
                <a:effectLst>
                  <a:outerShdw blurRad="50800" dist="38100" dir="2700000">
                    <a:srgbClr val="000000">
                      <a:alpha val="21000"/>
                    </a:srgbClr>
                  </a:outerShdw>
                </a:effectLst>
                <a:latin typeface="+mj-lt"/>
                <a:ea typeface="Interstate-Black"/>
                <a:cs typeface="Interstate-Black"/>
              </a:rPr>
              <a:t>Mode of action</a:t>
            </a:r>
            <a:endParaRPr lang="en-US" sz="3200" b="1" dirty="0">
              <a:solidFill>
                <a:prstClr val="white"/>
              </a:solidFill>
              <a:effectLst>
                <a:outerShdw blurRad="50800" dist="38100" dir="2700000">
                  <a:srgbClr val="000000">
                    <a:alpha val="21000"/>
                  </a:srgbClr>
                </a:outerShdw>
              </a:effectLst>
              <a:latin typeface="+mj-lt"/>
              <a:ea typeface="Interstate-Black"/>
              <a:cs typeface="Interstate-Black"/>
            </a:endParaRPr>
          </a:p>
        </p:txBody>
      </p:sp>
    </p:spTree>
  </p:cSld>
  <p:clrMapOvr>
    <a:masterClrMapping/>
  </p:clrMapOvr>
  <p:transition spd="slow">
    <p:cu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par>
                          <p:cTn id="7" fill="hold">
                            <p:stCondLst>
                              <p:cond delay="0"/>
                            </p:stCondLst>
                            <p:childTnLst>
                              <p:par>
                                <p:cTn id="8" presetID="10" presetClass="entr" presetSubtype="0" fill="hold" grpId="0" nodeType="after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fade">
                                      <p:cBhvr>
                                        <p:cTn id="10"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5873750" y="1728788"/>
            <a:ext cx="3136900" cy="1774825"/>
          </a:xfrm>
          <a:prstGeom prst="rect">
            <a:avLst/>
          </a:prstGeom>
          <a:effectLst>
            <a:outerShdw blurRad="50800" dist="38100" dir="5400000" algn="t" rotWithShape="0">
              <a:prstClr val="black">
                <a:alpha val="40000"/>
              </a:prstClr>
            </a:outerShdw>
          </a:effectLst>
        </p:spPr>
        <p:style>
          <a:lnRef idx="1">
            <a:schemeClr val="accent4"/>
          </a:lnRef>
          <a:fillRef idx="2">
            <a:schemeClr val="accent4"/>
          </a:fillRef>
          <a:effectRef idx="1">
            <a:schemeClr val="accent4"/>
          </a:effectRef>
          <a:fontRef idx="minor">
            <a:schemeClr val="dk1"/>
          </a:fontRef>
        </p:style>
        <p:txBody>
          <a:bodyPr anchor="ctr">
            <a:normAutofit fontScale="77500" lnSpcReduction="20000"/>
          </a:bodyPr>
          <a:lstStyle/>
          <a:p>
            <a:pPr algn="ctr">
              <a:defRPr/>
            </a:pPr>
            <a:endParaRPr lang="en-US" sz="2400" b="1" dirty="0">
              <a:solidFill>
                <a:prstClr val="black">
                  <a:lumMod val="10000"/>
                </a:prstClr>
              </a:solidFill>
              <a:effectLst>
                <a:outerShdw blurRad="50800" dist="38100" dir="2700000">
                  <a:srgbClr val="000000">
                    <a:alpha val="21000"/>
                  </a:srgbClr>
                </a:outerShdw>
              </a:effectLst>
              <a:latin typeface="Times New Roman" pitchFamily="18" charset="0"/>
              <a:ea typeface="Interstate-Black"/>
              <a:cs typeface="Interstate-Black"/>
            </a:endParaRPr>
          </a:p>
          <a:p>
            <a:pPr algn="ctr">
              <a:defRPr/>
            </a:pPr>
            <a:r>
              <a:rPr lang="en-US" sz="2400" b="1" dirty="0">
                <a:solidFill>
                  <a:prstClr val="black">
                    <a:lumMod val="10000"/>
                  </a:prstClr>
                </a:solidFill>
                <a:latin typeface="Times New Roman" pitchFamily="18" charset="0"/>
                <a:ea typeface="OTNEJMQuadraat" charset="-128"/>
                <a:cs typeface="Times New Roman" pitchFamily="18" charset="0"/>
              </a:rPr>
              <a:t>The activity of Natural Killer cells, cytotoxic cells of the innate immune system, was increased up to 5 times by Nanopeptides of </a:t>
            </a:r>
            <a:r>
              <a:rPr lang="en-US" sz="2400" b="1" dirty="0" smtClean="0">
                <a:solidFill>
                  <a:prstClr val="black">
                    <a:lumMod val="10000"/>
                  </a:prstClr>
                </a:solidFill>
                <a:latin typeface="Times New Roman" pitchFamily="18" charset="0"/>
                <a:ea typeface="OTNEJMQuadraat" charset="-128"/>
                <a:cs typeface="Times New Roman" pitchFamily="18" charset="0"/>
              </a:rPr>
              <a:t>Radha108 Nano Peptide</a:t>
            </a:r>
            <a:endParaRPr lang="en-US" altLang="en-US" sz="2400" b="1" dirty="0">
              <a:solidFill>
                <a:prstClr val="black">
                  <a:lumMod val="10000"/>
                </a:prstClr>
              </a:solidFill>
              <a:latin typeface="Times New Roman" pitchFamily="18" charset="0"/>
            </a:endParaRPr>
          </a:p>
        </p:txBody>
      </p:sp>
      <p:pic>
        <p:nvPicPr>
          <p:cNvPr id="37890" name="Picture 2" descr="C:\Users\amul\Desktop\Picture2.jpg"/>
          <p:cNvPicPr>
            <a:picLocks noChangeAspect="1" noChangeArrowheads="1"/>
          </p:cNvPicPr>
          <p:nvPr/>
        </p:nvPicPr>
        <p:blipFill>
          <a:blip r:embed="rId2" cstate="print">
            <a:extLst>
              <a:ext uri="{BEBA8EAE-BF5A-486C-A8C5-ECC9F3942E4B}">
                <a14:imgProps xmlns:a14="http://schemas.microsoft.com/office/drawing/2010/main">
                  <a14:imgLayer r:embed="rId3">
                    <a14:imgEffect>
                      <a14:sharpenSoften amount="50000"/>
                    </a14:imgEffect>
                  </a14:imgLayer>
                </a14:imgProps>
              </a:ext>
            </a:extLst>
          </a:blip>
          <a:srcRect/>
          <a:stretch>
            <a:fillRect/>
          </a:stretch>
        </p:blipFill>
        <p:spPr bwMode="auto">
          <a:xfrm>
            <a:off x="272973" y="1215483"/>
            <a:ext cx="5302637" cy="3612996"/>
          </a:xfrm>
          <a:prstGeom prst="rect">
            <a:avLst/>
          </a:prstGeom>
          <a:noFill/>
          <a:ln w="19050">
            <a:solidFill>
              <a:schemeClr val="tx1"/>
            </a:solidFill>
          </a:ln>
          <a:effectLst>
            <a:reflection blurRad="6350" stA="50000" endA="275" endPos="40000" dist="101600" dir="5400000" sy="-100000" algn="bl" rotWithShape="0"/>
          </a:effectLst>
          <a:scene3d>
            <a:camera prst="perspectiveRight"/>
            <a:lightRig rig="threePt" dir="t"/>
          </a:scene3d>
        </p:spPr>
      </p:pic>
      <p:sp>
        <p:nvSpPr>
          <p:cNvPr id="4" name="Title 2"/>
          <p:cNvSpPr txBox="1">
            <a:spLocks/>
          </p:cNvSpPr>
          <p:nvPr/>
        </p:nvSpPr>
        <p:spPr>
          <a:xfrm>
            <a:off x="19050" y="76200"/>
            <a:ext cx="8991600" cy="666750"/>
          </a:xfrm>
          <a:prstGeom prst="rect">
            <a:avLst/>
          </a:prstGeom>
        </p:spPr>
        <p:txBody>
          <a:bodyPr/>
          <a:lstStyle/>
          <a:p>
            <a:pPr eaLnBrk="0" hangingPunct="0">
              <a:defRPr/>
            </a:pPr>
            <a:r>
              <a:rPr lang="en-US" sz="3200" b="1" dirty="0" smtClean="0">
                <a:solidFill>
                  <a:prstClr val="white"/>
                </a:solidFill>
                <a:effectLst>
                  <a:outerShdw blurRad="50800" dist="38100" dir="2700000">
                    <a:srgbClr val="000000">
                      <a:alpha val="21000"/>
                    </a:srgbClr>
                  </a:outerShdw>
                </a:effectLst>
                <a:latin typeface="Calibri"/>
                <a:ea typeface="Interstate-Black"/>
                <a:cs typeface="Interstate-Black"/>
              </a:rPr>
              <a:t>Mode of action</a:t>
            </a:r>
            <a:endParaRPr lang="en-US" sz="3200" b="1" dirty="0">
              <a:solidFill>
                <a:prstClr val="white"/>
              </a:solidFill>
              <a:effectLst>
                <a:outerShdw blurRad="50800" dist="38100" dir="2700000">
                  <a:srgbClr val="000000">
                    <a:alpha val="21000"/>
                  </a:srgbClr>
                </a:outerShdw>
              </a:effectLst>
              <a:latin typeface="Calibri"/>
              <a:ea typeface="Interstate-Black"/>
              <a:cs typeface="Interstate-Black"/>
            </a:endParaRPr>
          </a:p>
        </p:txBody>
      </p:sp>
    </p:spTree>
  </p:cSld>
  <p:clrMapOvr>
    <a:masterClrMapping/>
  </p:clrMapOvr>
  <p:transition spd="slow">
    <p:cu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Diagram 2"/>
          <p:cNvGraphicFramePr/>
          <p:nvPr/>
        </p:nvGraphicFramePr>
        <p:xfrm>
          <a:off x="769434" y="935928"/>
          <a:ext cx="7482158" cy="423556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AutoShape 38"/>
          <p:cNvSpPr>
            <a:spLocks noChangeArrowheads="1"/>
          </p:cNvSpPr>
          <p:nvPr/>
        </p:nvSpPr>
        <p:spPr bwMode="auto">
          <a:xfrm rot="-5400000">
            <a:off x="2713038" y="4175125"/>
            <a:ext cx="393700" cy="88900"/>
          </a:xfrm>
          <a:prstGeom prst="rightArrow">
            <a:avLst>
              <a:gd name="adj1" fmla="val 50000"/>
              <a:gd name="adj2" fmla="val 110714"/>
            </a:avLst>
          </a:prstGeom>
          <a:solidFill>
            <a:srgbClr val="FF0000"/>
          </a:solidFill>
          <a:ln w="9525">
            <a:solidFill>
              <a:schemeClr val="tx1"/>
            </a:solidFill>
            <a:miter lim="800000"/>
            <a:headEnd/>
            <a:tailEnd/>
          </a:ln>
          <a:effectLst>
            <a:prstShdw prst="shdw12">
              <a:schemeClr val="bg2">
                <a:alpha val="50000"/>
              </a:schemeClr>
            </a:prstShdw>
          </a:effectLst>
        </p:spPr>
        <p:txBody>
          <a:bodyPr wrap="none" anchor="ctr"/>
          <a:lstStyle/>
          <a:p>
            <a:endParaRPr lang="en-IN"/>
          </a:p>
        </p:txBody>
      </p:sp>
      <p:sp>
        <p:nvSpPr>
          <p:cNvPr id="5" name="AutoShape 37"/>
          <p:cNvSpPr>
            <a:spLocks noChangeArrowheads="1"/>
          </p:cNvSpPr>
          <p:nvPr/>
        </p:nvSpPr>
        <p:spPr bwMode="auto">
          <a:xfrm>
            <a:off x="1108075" y="3000375"/>
            <a:ext cx="393700" cy="106363"/>
          </a:xfrm>
          <a:prstGeom prst="rightArrow">
            <a:avLst>
              <a:gd name="adj1" fmla="val 50000"/>
              <a:gd name="adj2" fmla="val 92537"/>
            </a:avLst>
          </a:prstGeom>
          <a:solidFill>
            <a:srgbClr val="FF0000"/>
          </a:solidFill>
          <a:ln w="9525">
            <a:solidFill>
              <a:schemeClr val="tx1"/>
            </a:solidFill>
            <a:miter lim="800000"/>
            <a:headEnd/>
            <a:tailEnd/>
          </a:ln>
          <a:effectLst>
            <a:prstShdw prst="shdw12">
              <a:schemeClr val="bg2">
                <a:alpha val="50000"/>
              </a:schemeClr>
            </a:prstShdw>
          </a:effectLst>
        </p:spPr>
        <p:txBody>
          <a:bodyPr wrap="none" anchor="ctr"/>
          <a:lstStyle/>
          <a:p>
            <a:endParaRPr lang="en-IN"/>
          </a:p>
        </p:txBody>
      </p:sp>
      <p:sp>
        <p:nvSpPr>
          <p:cNvPr id="6" name="AutoShape 33"/>
          <p:cNvSpPr>
            <a:spLocks noChangeArrowheads="1"/>
          </p:cNvSpPr>
          <p:nvPr/>
        </p:nvSpPr>
        <p:spPr bwMode="auto">
          <a:xfrm>
            <a:off x="2274888" y="1804988"/>
            <a:ext cx="393700" cy="106362"/>
          </a:xfrm>
          <a:prstGeom prst="rightArrow">
            <a:avLst>
              <a:gd name="adj1" fmla="val 50000"/>
              <a:gd name="adj2" fmla="val 92538"/>
            </a:avLst>
          </a:prstGeom>
          <a:solidFill>
            <a:srgbClr val="FF0000"/>
          </a:solidFill>
          <a:ln w="9525">
            <a:solidFill>
              <a:schemeClr val="tx1"/>
            </a:solidFill>
            <a:miter lim="800000"/>
            <a:headEnd/>
            <a:tailEnd/>
          </a:ln>
          <a:effectLst>
            <a:prstShdw prst="shdw12">
              <a:schemeClr val="bg2">
                <a:alpha val="50000"/>
              </a:schemeClr>
            </a:prstShdw>
          </a:effectLst>
        </p:spPr>
        <p:txBody>
          <a:bodyPr wrap="none" anchor="ctr"/>
          <a:lstStyle/>
          <a:p>
            <a:endParaRPr lang="en-IN"/>
          </a:p>
        </p:txBody>
      </p:sp>
      <p:sp>
        <p:nvSpPr>
          <p:cNvPr id="7" name="AutoShape 36"/>
          <p:cNvSpPr>
            <a:spLocks noChangeArrowheads="1"/>
          </p:cNvSpPr>
          <p:nvPr/>
        </p:nvSpPr>
        <p:spPr bwMode="auto">
          <a:xfrm rot="-8699029">
            <a:off x="4545013" y="3968750"/>
            <a:ext cx="393700" cy="106363"/>
          </a:xfrm>
          <a:prstGeom prst="rightArrow">
            <a:avLst>
              <a:gd name="adj1" fmla="val 50000"/>
              <a:gd name="adj2" fmla="val 92537"/>
            </a:avLst>
          </a:prstGeom>
          <a:solidFill>
            <a:srgbClr val="FF0000"/>
          </a:solidFill>
          <a:ln w="9525">
            <a:solidFill>
              <a:schemeClr val="tx1"/>
            </a:solidFill>
            <a:miter lim="800000"/>
            <a:headEnd/>
            <a:tailEnd/>
          </a:ln>
          <a:effectLst>
            <a:prstShdw prst="shdw12">
              <a:schemeClr val="bg2">
                <a:alpha val="50000"/>
              </a:schemeClr>
            </a:prstShdw>
          </a:effectLst>
        </p:spPr>
        <p:txBody>
          <a:bodyPr wrap="none" anchor="ctr"/>
          <a:lstStyle/>
          <a:p>
            <a:endParaRPr lang="en-IN"/>
          </a:p>
        </p:txBody>
      </p:sp>
      <p:cxnSp>
        <p:nvCxnSpPr>
          <p:cNvPr id="9" name="Straight Arrow Connector 8"/>
          <p:cNvCxnSpPr/>
          <p:nvPr/>
        </p:nvCxnSpPr>
        <p:spPr>
          <a:xfrm flipH="1">
            <a:off x="3992563" y="1762919"/>
            <a:ext cx="557212" cy="0"/>
          </a:xfrm>
          <a:prstGeom prst="straightConnector1">
            <a:avLst/>
          </a:prstGeom>
          <a:ln w="22225">
            <a:tailEnd type="arrow"/>
          </a:ln>
          <a:effectLst/>
        </p:spPr>
        <p:style>
          <a:lnRef idx="2">
            <a:schemeClr val="accent1"/>
          </a:lnRef>
          <a:fillRef idx="0">
            <a:schemeClr val="accent1"/>
          </a:fillRef>
          <a:effectRef idx="1">
            <a:schemeClr val="accent1"/>
          </a:effectRef>
          <a:fontRef idx="minor">
            <a:schemeClr val="tx1"/>
          </a:fontRef>
        </p:style>
      </p:cxnSp>
      <p:sp>
        <p:nvSpPr>
          <p:cNvPr id="11" name="Rectangle 2"/>
          <p:cNvSpPr>
            <a:spLocks noChangeArrowheads="1"/>
          </p:cNvSpPr>
          <p:nvPr/>
        </p:nvSpPr>
        <p:spPr bwMode="auto">
          <a:xfrm>
            <a:off x="1913860" y="407463"/>
            <a:ext cx="6741042" cy="334962"/>
          </a:xfrm>
          <a:prstGeom prst="rect">
            <a:avLst/>
          </a:prstGeom>
          <a:noFill/>
          <a:ln w="9525">
            <a:noFill/>
            <a:miter lim="800000"/>
            <a:headEnd/>
            <a:tailEnd/>
          </a:ln>
        </p:spPr>
        <p:txBody>
          <a:bodyPr anchor="ctr"/>
          <a:lstStyle/>
          <a:p>
            <a:pPr eaLnBrk="0" hangingPunct="0">
              <a:defRPr/>
            </a:pPr>
            <a:r>
              <a:rPr lang="en-US" sz="2400" b="1" dirty="0" smtClean="0">
                <a:solidFill>
                  <a:schemeClr val="bg1"/>
                </a:solidFill>
                <a:effectLst>
                  <a:outerShdw blurRad="50800" dist="38100" dir="2700000">
                    <a:srgbClr val="000000">
                      <a:alpha val="21000"/>
                    </a:srgbClr>
                  </a:outerShdw>
                </a:effectLst>
                <a:latin typeface="+mj-lt"/>
                <a:ea typeface="Interstate-Black"/>
                <a:cs typeface="Interstate-Black"/>
              </a:rPr>
              <a:t>             Radha 108 </a:t>
            </a:r>
            <a:r>
              <a:rPr lang="en-US" sz="2400" b="1" dirty="0">
                <a:solidFill>
                  <a:schemeClr val="bg1"/>
                </a:solidFill>
                <a:effectLst>
                  <a:outerShdw blurRad="50800" dist="38100" dir="2700000">
                    <a:srgbClr val="000000">
                      <a:alpha val="21000"/>
                    </a:srgbClr>
                  </a:outerShdw>
                </a:effectLst>
                <a:latin typeface="+mj-lt"/>
                <a:ea typeface="Interstate-Black"/>
                <a:cs typeface="Interstate-Black"/>
              </a:rPr>
              <a:t>(     ) Immune </a:t>
            </a:r>
            <a:r>
              <a:rPr lang="en-US" sz="2400" b="1" dirty="0" smtClean="0">
                <a:solidFill>
                  <a:schemeClr val="bg1"/>
                </a:solidFill>
                <a:effectLst>
                  <a:outerShdw blurRad="50800" dist="38100" dir="2700000">
                    <a:srgbClr val="000000">
                      <a:alpha val="21000"/>
                    </a:srgbClr>
                  </a:outerShdw>
                </a:effectLst>
                <a:latin typeface="+mj-lt"/>
                <a:ea typeface="Interstate-Black"/>
                <a:cs typeface="Interstate-Black"/>
              </a:rPr>
              <a:t>response </a:t>
            </a:r>
            <a:r>
              <a:rPr lang="en-US" sz="2400" b="1" dirty="0">
                <a:solidFill>
                  <a:schemeClr val="bg1"/>
                </a:solidFill>
                <a:effectLst>
                  <a:outerShdw blurRad="50800" dist="38100" dir="2700000">
                    <a:srgbClr val="000000">
                      <a:alpha val="21000"/>
                    </a:srgbClr>
                  </a:outerShdw>
                </a:effectLst>
                <a:latin typeface="+mj-lt"/>
                <a:ea typeface="Interstate-Black"/>
                <a:cs typeface="Interstate-Black"/>
              </a:rPr>
              <a:t>s</a:t>
            </a:r>
            <a:r>
              <a:rPr lang="en-US" sz="2400" b="1" dirty="0" smtClean="0">
                <a:solidFill>
                  <a:schemeClr val="bg1"/>
                </a:solidFill>
                <a:effectLst>
                  <a:outerShdw blurRad="50800" dist="38100" dir="2700000">
                    <a:srgbClr val="000000">
                      <a:alpha val="21000"/>
                    </a:srgbClr>
                  </a:outerShdw>
                </a:effectLst>
                <a:latin typeface="+mj-lt"/>
                <a:ea typeface="Interstate-Black"/>
                <a:cs typeface="Interstate-Black"/>
              </a:rPr>
              <a:t>ummary</a:t>
            </a:r>
            <a:endParaRPr lang="en-US" sz="2400" b="1" dirty="0">
              <a:solidFill>
                <a:schemeClr val="bg1"/>
              </a:solidFill>
              <a:effectLst>
                <a:outerShdw blurRad="50800" dist="38100" dir="2700000">
                  <a:srgbClr val="000000">
                    <a:alpha val="21000"/>
                  </a:srgbClr>
                </a:outerShdw>
              </a:effectLst>
              <a:latin typeface="+mj-lt"/>
              <a:ea typeface="Interstate-Black"/>
              <a:cs typeface="Interstate-Black"/>
            </a:endParaRPr>
          </a:p>
        </p:txBody>
      </p:sp>
      <p:sp>
        <p:nvSpPr>
          <p:cNvPr id="12" name="AutoShape 33"/>
          <p:cNvSpPr>
            <a:spLocks noChangeArrowheads="1"/>
          </p:cNvSpPr>
          <p:nvPr/>
        </p:nvSpPr>
        <p:spPr bwMode="auto">
          <a:xfrm>
            <a:off x="4384895" y="560388"/>
            <a:ext cx="393700" cy="106362"/>
          </a:xfrm>
          <a:prstGeom prst="rightArrow">
            <a:avLst>
              <a:gd name="adj1" fmla="val 50000"/>
              <a:gd name="adj2" fmla="val 92538"/>
            </a:avLst>
          </a:prstGeom>
          <a:solidFill>
            <a:srgbClr val="FF0000"/>
          </a:solidFill>
          <a:ln w="9525">
            <a:solidFill>
              <a:schemeClr val="tx1"/>
            </a:solidFill>
            <a:miter lim="800000"/>
            <a:headEnd/>
            <a:tailEnd/>
          </a:ln>
          <a:effectLst>
            <a:prstShdw prst="shdw12">
              <a:schemeClr val="bg2">
                <a:alpha val="50000"/>
              </a:schemeClr>
            </a:prstShdw>
          </a:effectLst>
        </p:spPr>
        <p:txBody>
          <a:bodyPr wrap="none" anchor="ctr"/>
          <a:lstStyle/>
          <a:p>
            <a:endParaRPr lang="en-IN"/>
          </a:p>
        </p:txBody>
      </p:sp>
      <p:sp>
        <p:nvSpPr>
          <p:cNvPr id="13" name="AutoShape 33"/>
          <p:cNvSpPr>
            <a:spLocks noChangeArrowheads="1"/>
          </p:cNvSpPr>
          <p:nvPr/>
        </p:nvSpPr>
        <p:spPr bwMode="auto">
          <a:xfrm>
            <a:off x="2230438" y="2264680"/>
            <a:ext cx="393700" cy="106362"/>
          </a:xfrm>
          <a:prstGeom prst="rightArrow">
            <a:avLst>
              <a:gd name="adj1" fmla="val 50000"/>
              <a:gd name="adj2" fmla="val 92538"/>
            </a:avLst>
          </a:prstGeom>
          <a:solidFill>
            <a:srgbClr val="FF0000"/>
          </a:solidFill>
          <a:ln w="9525">
            <a:solidFill>
              <a:schemeClr val="tx1"/>
            </a:solidFill>
            <a:miter lim="800000"/>
            <a:headEnd/>
            <a:tailEnd/>
          </a:ln>
          <a:effectLst>
            <a:prstShdw prst="shdw12">
              <a:schemeClr val="bg2">
                <a:alpha val="50000"/>
              </a:schemeClr>
            </a:prstShdw>
          </a:effectLst>
        </p:spPr>
        <p:txBody>
          <a:bodyPr wrap="none" anchor="ctr"/>
          <a:lstStyle/>
          <a:p>
            <a:endParaRPr lang="en-IN"/>
          </a:p>
        </p:txBody>
      </p:sp>
      <p:sp>
        <p:nvSpPr>
          <p:cNvPr id="14" name="Title 2"/>
          <p:cNvSpPr txBox="1">
            <a:spLocks/>
          </p:cNvSpPr>
          <p:nvPr/>
        </p:nvSpPr>
        <p:spPr>
          <a:xfrm>
            <a:off x="19050" y="0"/>
            <a:ext cx="8991600" cy="666750"/>
          </a:xfrm>
          <a:prstGeom prst="rect">
            <a:avLst/>
          </a:prstGeom>
        </p:spPr>
        <p:txBody>
          <a:bodyPr/>
          <a:lstStyle/>
          <a:p>
            <a:pPr eaLnBrk="0" hangingPunct="0">
              <a:defRPr/>
            </a:pPr>
            <a:r>
              <a:rPr lang="en-US" sz="3200" b="1" dirty="0" smtClean="0">
                <a:solidFill>
                  <a:prstClr val="white"/>
                </a:solidFill>
                <a:effectLst>
                  <a:outerShdw blurRad="50800" dist="38100" dir="2700000">
                    <a:srgbClr val="000000">
                      <a:alpha val="21000"/>
                    </a:srgbClr>
                  </a:outerShdw>
                </a:effectLst>
                <a:latin typeface="Calibri"/>
                <a:ea typeface="Interstate-Black"/>
                <a:cs typeface="Interstate-Black"/>
              </a:rPr>
              <a:t>Mode of action</a:t>
            </a:r>
            <a:endParaRPr lang="en-US" sz="3200" b="1" dirty="0">
              <a:solidFill>
                <a:prstClr val="white"/>
              </a:solidFill>
              <a:effectLst>
                <a:outerShdw blurRad="50800" dist="38100" dir="2700000">
                  <a:srgbClr val="000000">
                    <a:alpha val="21000"/>
                  </a:srgbClr>
                </a:outerShdw>
              </a:effectLst>
              <a:latin typeface="Calibri"/>
              <a:ea typeface="Interstate-Black"/>
              <a:cs typeface="Interstate-Black"/>
            </a:endParaRPr>
          </a:p>
        </p:txBody>
      </p:sp>
    </p:spTree>
  </p:cSld>
  <p:clrMapOvr>
    <a:masterClrMapping/>
  </p:clrMapOvr>
  <p:transition spd="slow">
    <p:cu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2" presetClass="entr" presetSubtype="4" fill="hold" grpId="0" nodeType="clickEffect">
                                  <p:stCondLst>
                                    <p:cond delay="0"/>
                                  </p:stCondLst>
                                  <p:childTnLst>
                                    <p:set>
                                      <p:cBhvr>
                                        <p:cTn id="14" dur="1" fill="hold">
                                          <p:stCondLst>
                                            <p:cond delay="0"/>
                                          </p:stCondLst>
                                        </p:cTn>
                                        <p:tgtEl>
                                          <p:spTgt spid="12"/>
                                        </p:tgtEl>
                                        <p:attrNameLst>
                                          <p:attrName>style.visibility</p:attrName>
                                        </p:attrNameLst>
                                      </p:cBhvr>
                                      <p:to>
                                        <p:strVal val="visible"/>
                                      </p:to>
                                    </p:set>
                                    <p:anim calcmode="lin" valueType="num">
                                      <p:cBhvr additive="base">
                                        <p:cTn id="15" dur="500" fill="hold"/>
                                        <p:tgtEl>
                                          <p:spTgt spid="12"/>
                                        </p:tgtEl>
                                        <p:attrNameLst>
                                          <p:attrName>ppt_x</p:attrName>
                                        </p:attrNameLst>
                                      </p:cBhvr>
                                      <p:tavLst>
                                        <p:tav tm="0">
                                          <p:val>
                                            <p:strVal val="#ppt_x"/>
                                          </p:val>
                                        </p:tav>
                                        <p:tav tm="100000">
                                          <p:val>
                                            <p:strVal val="#ppt_x"/>
                                          </p:val>
                                        </p:tav>
                                      </p:tavLst>
                                    </p:anim>
                                    <p:anim calcmode="lin" valueType="num">
                                      <p:cBhvr additive="base">
                                        <p:cTn id="16"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grpId="0" nodeType="clickEffect">
                                  <p:stCondLst>
                                    <p:cond delay="0"/>
                                  </p:stCondLst>
                                  <p:childTnLst>
                                    <p:set>
                                      <p:cBhvr>
                                        <p:cTn id="20" dur="1" fill="hold">
                                          <p:stCondLst>
                                            <p:cond delay="0"/>
                                          </p:stCondLst>
                                        </p:cTn>
                                        <p:tgtEl>
                                          <p:spTgt spid="4"/>
                                        </p:tgtEl>
                                        <p:attrNameLst>
                                          <p:attrName>style.visibility</p:attrName>
                                        </p:attrNameLst>
                                      </p:cBhvr>
                                      <p:to>
                                        <p:strVal val="visible"/>
                                      </p:to>
                                    </p:set>
                                    <p:anim calcmode="lin" valueType="num">
                                      <p:cBhvr additive="base">
                                        <p:cTn id="21" dur="500" fill="hold"/>
                                        <p:tgtEl>
                                          <p:spTgt spid="4"/>
                                        </p:tgtEl>
                                        <p:attrNameLst>
                                          <p:attrName>ppt_x</p:attrName>
                                        </p:attrNameLst>
                                      </p:cBhvr>
                                      <p:tavLst>
                                        <p:tav tm="0">
                                          <p:val>
                                            <p:strVal val="#ppt_x"/>
                                          </p:val>
                                        </p:tav>
                                        <p:tav tm="100000">
                                          <p:val>
                                            <p:strVal val="#ppt_x"/>
                                          </p:val>
                                        </p:tav>
                                      </p:tavLst>
                                    </p:anim>
                                    <p:anim calcmode="lin" valueType="num">
                                      <p:cBhvr additive="base">
                                        <p:cTn id="22"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grpId="0" nodeType="clickEffect">
                                  <p:stCondLst>
                                    <p:cond delay="0"/>
                                  </p:stCondLst>
                                  <p:childTnLst>
                                    <p:set>
                                      <p:cBhvr>
                                        <p:cTn id="26" dur="1" fill="hold">
                                          <p:stCondLst>
                                            <p:cond delay="0"/>
                                          </p:stCondLst>
                                        </p:cTn>
                                        <p:tgtEl>
                                          <p:spTgt spid="5"/>
                                        </p:tgtEl>
                                        <p:attrNameLst>
                                          <p:attrName>style.visibility</p:attrName>
                                        </p:attrNameLst>
                                      </p:cBhvr>
                                      <p:to>
                                        <p:strVal val="visible"/>
                                      </p:to>
                                    </p:set>
                                    <p:anim calcmode="lin" valueType="num">
                                      <p:cBhvr additive="base">
                                        <p:cTn id="27" dur="500" fill="hold"/>
                                        <p:tgtEl>
                                          <p:spTgt spid="5"/>
                                        </p:tgtEl>
                                        <p:attrNameLst>
                                          <p:attrName>ppt_x</p:attrName>
                                        </p:attrNameLst>
                                      </p:cBhvr>
                                      <p:tavLst>
                                        <p:tav tm="0">
                                          <p:val>
                                            <p:strVal val="#ppt_x"/>
                                          </p:val>
                                        </p:tav>
                                        <p:tav tm="100000">
                                          <p:val>
                                            <p:strVal val="#ppt_x"/>
                                          </p:val>
                                        </p:tav>
                                      </p:tavLst>
                                    </p:anim>
                                    <p:anim calcmode="lin" valueType="num">
                                      <p:cBhvr additive="base">
                                        <p:cTn id="2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grpId="0" nodeType="clickEffect">
                                  <p:stCondLst>
                                    <p:cond delay="0"/>
                                  </p:stCondLst>
                                  <p:childTnLst>
                                    <p:set>
                                      <p:cBhvr>
                                        <p:cTn id="32" dur="1" fill="hold">
                                          <p:stCondLst>
                                            <p:cond delay="0"/>
                                          </p:stCondLst>
                                        </p:cTn>
                                        <p:tgtEl>
                                          <p:spTgt spid="6"/>
                                        </p:tgtEl>
                                        <p:attrNameLst>
                                          <p:attrName>style.visibility</p:attrName>
                                        </p:attrNameLst>
                                      </p:cBhvr>
                                      <p:to>
                                        <p:strVal val="visible"/>
                                      </p:to>
                                    </p:set>
                                    <p:anim calcmode="lin" valueType="num">
                                      <p:cBhvr additive="base">
                                        <p:cTn id="33" dur="500" fill="hold"/>
                                        <p:tgtEl>
                                          <p:spTgt spid="6"/>
                                        </p:tgtEl>
                                        <p:attrNameLst>
                                          <p:attrName>ppt_x</p:attrName>
                                        </p:attrNameLst>
                                      </p:cBhvr>
                                      <p:tavLst>
                                        <p:tav tm="0">
                                          <p:val>
                                            <p:strVal val="#ppt_x"/>
                                          </p:val>
                                        </p:tav>
                                        <p:tav tm="100000">
                                          <p:val>
                                            <p:strVal val="#ppt_x"/>
                                          </p:val>
                                        </p:tav>
                                      </p:tavLst>
                                    </p:anim>
                                    <p:anim calcmode="lin" valueType="num">
                                      <p:cBhvr additive="base">
                                        <p:cTn id="34"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2" presetClass="entr" presetSubtype="4" fill="hold" grpId="0" nodeType="clickEffect">
                                  <p:stCondLst>
                                    <p:cond delay="0"/>
                                  </p:stCondLst>
                                  <p:childTnLst>
                                    <p:set>
                                      <p:cBhvr>
                                        <p:cTn id="38" dur="1" fill="hold">
                                          <p:stCondLst>
                                            <p:cond delay="0"/>
                                          </p:stCondLst>
                                        </p:cTn>
                                        <p:tgtEl>
                                          <p:spTgt spid="7"/>
                                        </p:tgtEl>
                                        <p:attrNameLst>
                                          <p:attrName>style.visibility</p:attrName>
                                        </p:attrNameLst>
                                      </p:cBhvr>
                                      <p:to>
                                        <p:strVal val="visible"/>
                                      </p:to>
                                    </p:set>
                                    <p:anim calcmode="lin" valueType="num">
                                      <p:cBhvr additive="base">
                                        <p:cTn id="39" dur="500" fill="hold"/>
                                        <p:tgtEl>
                                          <p:spTgt spid="7"/>
                                        </p:tgtEl>
                                        <p:attrNameLst>
                                          <p:attrName>ppt_x</p:attrName>
                                        </p:attrNameLst>
                                      </p:cBhvr>
                                      <p:tavLst>
                                        <p:tav tm="0">
                                          <p:val>
                                            <p:strVal val="#ppt_x"/>
                                          </p:val>
                                        </p:tav>
                                        <p:tav tm="100000">
                                          <p:val>
                                            <p:strVal val="#ppt_x"/>
                                          </p:val>
                                        </p:tav>
                                      </p:tavLst>
                                    </p:anim>
                                    <p:anim calcmode="lin" valueType="num">
                                      <p:cBhvr additive="base">
                                        <p:cTn id="40"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3" presetClass="entr" presetSubtype="10" fill="hold" nodeType="clickEffect">
                                  <p:stCondLst>
                                    <p:cond delay="0"/>
                                  </p:stCondLst>
                                  <p:childTnLst>
                                    <p:set>
                                      <p:cBhvr>
                                        <p:cTn id="44" dur="1" fill="hold">
                                          <p:stCondLst>
                                            <p:cond delay="0"/>
                                          </p:stCondLst>
                                        </p:cTn>
                                        <p:tgtEl>
                                          <p:spTgt spid="9"/>
                                        </p:tgtEl>
                                        <p:attrNameLst>
                                          <p:attrName>style.visibility</p:attrName>
                                        </p:attrNameLst>
                                      </p:cBhvr>
                                      <p:to>
                                        <p:strVal val="visible"/>
                                      </p:to>
                                    </p:set>
                                    <p:animEffect transition="in" filter="blinds(horizontal)">
                                      <p:cBhvr>
                                        <p:cTn id="45" dur="500"/>
                                        <p:tgtEl>
                                          <p:spTgt spid="9"/>
                                        </p:tgtEl>
                                      </p:cBhvr>
                                    </p:animEffect>
                                  </p:childTnLst>
                                </p:cTn>
                              </p:par>
                            </p:childTnLst>
                          </p:cTn>
                        </p:par>
                      </p:childTnLst>
                    </p:cTn>
                  </p:par>
                  <p:par>
                    <p:cTn id="46" fill="hold">
                      <p:stCondLst>
                        <p:cond delay="indefinite"/>
                      </p:stCondLst>
                      <p:childTnLst>
                        <p:par>
                          <p:cTn id="47" fill="hold">
                            <p:stCondLst>
                              <p:cond delay="0"/>
                            </p:stCondLst>
                            <p:childTnLst>
                              <p:par>
                                <p:cTn id="48" presetID="2" presetClass="entr" presetSubtype="4" fill="hold" grpId="0" nodeType="clickEffect">
                                  <p:stCondLst>
                                    <p:cond delay="0"/>
                                  </p:stCondLst>
                                  <p:childTnLst>
                                    <p:set>
                                      <p:cBhvr>
                                        <p:cTn id="49" dur="1" fill="hold">
                                          <p:stCondLst>
                                            <p:cond delay="0"/>
                                          </p:stCondLst>
                                        </p:cTn>
                                        <p:tgtEl>
                                          <p:spTgt spid="13"/>
                                        </p:tgtEl>
                                        <p:attrNameLst>
                                          <p:attrName>style.visibility</p:attrName>
                                        </p:attrNameLst>
                                      </p:cBhvr>
                                      <p:to>
                                        <p:strVal val="visible"/>
                                      </p:to>
                                    </p:set>
                                    <p:anim calcmode="lin" valueType="num">
                                      <p:cBhvr additive="base">
                                        <p:cTn id="50" dur="500" fill="hold"/>
                                        <p:tgtEl>
                                          <p:spTgt spid="13"/>
                                        </p:tgtEl>
                                        <p:attrNameLst>
                                          <p:attrName>ppt_x</p:attrName>
                                        </p:attrNameLst>
                                      </p:cBhvr>
                                      <p:tavLst>
                                        <p:tav tm="0">
                                          <p:val>
                                            <p:strVal val="#ppt_x"/>
                                          </p:val>
                                        </p:tav>
                                        <p:tav tm="100000">
                                          <p:val>
                                            <p:strVal val="#ppt_x"/>
                                          </p:val>
                                        </p:tav>
                                      </p:tavLst>
                                    </p:anim>
                                    <p:anim calcmode="lin" valueType="num">
                                      <p:cBhvr additive="base">
                                        <p:cTn id="51"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3" grpId="0">
        <p:bldAsOne/>
      </p:bldGraphic>
      <p:bldP spid="4" grpId="0" animBg="1"/>
      <p:bldP spid="5" grpId="0" animBg="1"/>
      <p:bldP spid="6" grpId="0" animBg="1"/>
      <p:bldP spid="7" grpId="0" animBg="1"/>
      <p:bldP spid="11" grpId="0"/>
      <p:bldP spid="12" grpId="0" animBg="1"/>
      <p:bldP spid="13"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0" y="861240"/>
            <a:ext cx="8991600" cy="393404"/>
          </a:xfrm>
        </p:spPr>
        <p:txBody>
          <a:bodyPr>
            <a:noAutofit/>
          </a:bodyPr>
          <a:lstStyle/>
          <a:p>
            <a:r>
              <a:rPr lang="en-US" sz="2400" dirty="0" smtClean="0">
                <a:solidFill>
                  <a:schemeClr val="tx1"/>
                </a:solidFill>
              </a:rPr>
              <a:t>1. Background overview </a:t>
            </a:r>
            <a:endParaRPr lang="en-US" sz="2400" dirty="0">
              <a:solidFill>
                <a:schemeClr val="tx1"/>
              </a:solidFill>
            </a:endParaRPr>
          </a:p>
        </p:txBody>
      </p:sp>
      <p:sp>
        <p:nvSpPr>
          <p:cNvPr id="4" name="Rectangle 3"/>
          <p:cNvSpPr/>
          <p:nvPr/>
        </p:nvSpPr>
        <p:spPr>
          <a:xfrm>
            <a:off x="0" y="230832"/>
            <a:ext cx="9144000" cy="584775"/>
          </a:xfrm>
          <a:prstGeom prst="rect">
            <a:avLst/>
          </a:prstGeom>
        </p:spPr>
        <p:txBody>
          <a:bodyPr wrap="square">
            <a:spAutoFit/>
          </a:bodyPr>
          <a:lstStyle/>
          <a:p>
            <a:r>
              <a:rPr lang="en-US" sz="3200" b="1" dirty="0" smtClean="0">
                <a:solidFill>
                  <a:schemeClr val="bg1"/>
                </a:solidFill>
                <a:effectLst>
                  <a:outerShdw blurRad="50800" dist="38100" dir="2700000">
                    <a:srgbClr val="000000">
                      <a:alpha val="21000"/>
                    </a:srgbClr>
                  </a:outerShdw>
                </a:effectLst>
                <a:latin typeface="+mj-lt"/>
                <a:ea typeface="Interstate-Black"/>
                <a:cs typeface="Interstate-Black"/>
              </a:rPr>
              <a:t>Contents</a:t>
            </a:r>
            <a:endParaRPr lang="en-IN" sz="3200" b="1" dirty="0" smtClean="0">
              <a:solidFill>
                <a:schemeClr val="bg1"/>
              </a:solidFill>
              <a:effectLst>
                <a:outerShdw blurRad="50800" dist="38100" dir="2700000">
                  <a:srgbClr val="000000">
                    <a:alpha val="21000"/>
                  </a:srgbClr>
                </a:outerShdw>
              </a:effectLst>
              <a:latin typeface="+mj-lt"/>
              <a:ea typeface="Interstate-Black"/>
              <a:cs typeface="Interstate-Black"/>
            </a:endParaRPr>
          </a:p>
        </p:txBody>
      </p:sp>
      <p:sp>
        <p:nvSpPr>
          <p:cNvPr id="5" name="Title 2"/>
          <p:cNvSpPr txBox="1">
            <a:spLocks/>
          </p:cNvSpPr>
          <p:nvPr/>
        </p:nvSpPr>
        <p:spPr>
          <a:xfrm>
            <a:off x="0" y="1318442"/>
            <a:ext cx="8991600" cy="393404"/>
          </a:xfrm>
          <a:prstGeom prst="rect">
            <a:avLst/>
          </a:prstGeom>
        </p:spPr>
        <p:txBody>
          <a:bodyPr vert="horz" lIns="91440" tIns="45720" rIns="91440" bIns="45720" rtlCol="0" anchor="t">
            <a:noAutofit/>
          </a:bodyPr>
          <a:lstStyle>
            <a:lvl1pPr algn="l" defTabSz="457200" rtl="0" eaLnBrk="0" fontAlgn="base" hangingPunct="0">
              <a:spcBef>
                <a:spcPct val="0"/>
              </a:spcBef>
              <a:spcAft>
                <a:spcPct val="0"/>
              </a:spcAft>
              <a:defRPr sz="3200" b="1" kern="1200">
                <a:solidFill>
                  <a:schemeClr val="bg1"/>
                </a:solidFill>
                <a:effectLst>
                  <a:outerShdw blurRad="50800" dist="38100" dir="2700000">
                    <a:srgbClr val="000000">
                      <a:alpha val="21000"/>
                    </a:srgbClr>
                  </a:outerShdw>
                </a:effectLst>
                <a:latin typeface="+mj-lt"/>
                <a:ea typeface="Interstate-Black"/>
                <a:cs typeface="Interstate-Black"/>
              </a:defRPr>
            </a:lvl1pPr>
            <a:lvl2pPr algn="l" defTabSz="457200" rtl="0" eaLnBrk="0" fontAlgn="base" hangingPunct="0">
              <a:spcBef>
                <a:spcPct val="0"/>
              </a:spcBef>
              <a:spcAft>
                <a:spcPct val="0"/>
              </a:spcAft>
              <a:defRPr sz="3200" b="1">
                <a:solidFill>
                  <a:schemeClr val="bg1"/>
                </a:solidFill>
                <a:latin typeface="Calibri" pitchFamily="34" charset="0"/>
                <a:ea typeface="Interstate-Black"/>
                <a:cs typeface="Interstate-Black"/>
              </a:defRPr>
            </a:lvl2pPr>
            <a:lvl3pPr algn="l" defTabSz="457200" rtl="0" eaLnBrk="0" fontAlgn="base" hangingPunct="0">
              <a:spcBef>
                <a:spcPct val="0"/>
              </a:spcBef>
              <a:spcAft>
                <a:spcPct val="0"/>
              </a:spcAft>
              <a:defRPr sz="3200" b="1">
                <a:solidFill>
                  <a:schemeClr val="bg1"/>
                </a:solidFill>
                <a:latin typeface="Calibri" pitchFamily="34" charset="0"/>
                <a:ea typeface="Interstate-Black"/>
                <a:cs typeface="Interstate-Black"/>
              </a:defRPr>
            </a:lvl3pPr>
            <a:lvl4pPr algn="l" defTabSz="457200" rtl="0" eaLnBrk="0" fontAlgn="base" hangingPunct="0">
              <a:spcBef>
                <a:spcPct val="0"/>
              </a:spcBef>
              <a:spcAft>
                <a:spcPct val="0"/>
              </a:spcAft>
              <a:defRPr sz="3200" b="1">
                <a:solidFill>
                  <a:schemeClr val="bg1"/>
                </a:solidFill>
                <a:latin typeface="Calibri" pitchFamily="34" charset="0"/>
                <a:ea typeface="Interstate-Black"/>
                <a:cs typeface="Interstate-Black"/>
              </a:defRPr>
            </a:lvl4pPr>
            <a:lvl5pPr algn="l" defTabSz="457200" rtl="0" eaLnBrk="0" fontAlgn="base" hangingPunct="0">
              <a:spcBef>
                <a:spcPct val="0"/>
              </a:spcBef>
              <a:spcAft>
                <a:spcPct val="0"/>
              </a:spcAft>
              <a:defRPr sz="3200" b="1">
                <a:solidFill>
                  <a:schemeClr val="bg1"/>
                </a:solidFill>
                <a:latin typeface="Calibri" pitchFamily="34" charset="0"/>
                <a:ea typeface="Interstate-Black"/>
                <a:cs typeface="Interstate-Black"/>
              </a:defRPr>
            </a:lvl5pPr>
            <a:lvl6pPr marL="457200" algn="l" defTabSz="457200" rtl="0" fontAlgn="base">
              <a:spcBef>
                <a:spcPct val="0"/>
              </a:spcBef>
              <a:spcAft>
                <a:spcPct val="0"/>
              </a:spcAft>
              <a:defRPr sz="3200" b="1">
                <a:solidFill>
                  <a:schemeClr val="bg1"/>
                </a:solidFill>
                <a:latin typeface="Calibri" pitchFamily="34" charset="0"/>
                <a:ea typeface="Interstate-Black"/>
                <a:cs typeface="Interstate-Black"/>
              </a:defRPr>
            </a:lvl6pPr>
            <a:lvl7pPr marL="914400" algn="l" defTabSz="457200" rtl="0" fontAlgn="base">
              <a:spcBef>
                <a:spcPct val="0"/>
              </a:spcBef>
              <a:spcAft>
                <a:spcPct val="0"/>
              </a:spcAft>
              <a:defRPr sz="3200" b="1">
                <a:solidFill>
                  <a:schemeClr val="bg1"/>
                </a:solidFill>
                <a:latin typeface="Calibri" pitchFamily="34" charset="0"/>
                <a:ea typeface="Interstate-Black"/>
                <a:cs typeface="Interstate-Black"/>
              </a:defRPr>
            </a:lvl7pPr>
            <a:lvl8pPr marL="1371600" algn="l" defTabSz="457200" rtl="0" fontAlgn="base">
              <a:spcBef>
                <a:spcPct val="0"/>
              </a:spcBef>
              <a:spcAft>
                <a:spcPct val="0"/>
              </a:spcAft>
              <a:defRPr sz="3200" b="1">
                <a:solidFill>
                  <a:schemeClr val="bg1"/>
                </a:solidFill>
                <a:latin typeface="Calibri" pitchFamily="34" charset="0"/>
                <a:ea typeface="Interstate-Black"/>
                <a:cs typeface="Interstate-Black"/>
              </a:defRPr>
            </a:lvl8pPr>
            <a:lvl9pPr marL="1828800" algn="l" defTabSz="457200" rtl="0" fontAlgn="base">
              <a:spcBef>
                <a:spcPct val="0"/>
              </a:spcBef>
              <a:spcAft>
                <a:spcPct val="0"/>
              </a:spcAft>
              <a:defRPr sz="3200" b="1">
                <a:solidFill>
                  <a:schemeClr val="bg1"/>
                </a:solidFill>
                <a:latin typeface="Calibri" pitchFamily="34" charset="0"/>
                <a:ea typeface="Interstate-Black"/>
                <a:cs typeface="Interstate-Black"/>
              </a:defRPr>
            </a:lvl9pPr>
          </a:lstStyle>
          <a:p>
            <a:r>
              <a:rPr lang="en-US" sz="2400" dirty="0" smtClean="0">
                <a:solidFill>
                  <a:schemeClr val="tx1"/>
                </a:solidFill>
              </a:rPr>
              <a:t>2. GMP </a:t>
            </a:r>
            <a:r>
              <a:rPr lang="en-IN" sz="2400" dirty="0" smtClean="0">
                <a:solidFill>
                  <a:schemeClr val="tx1"/>
                </a:solidFill>
              </a:rPr>
              <a:t>facility</a:t>
            </a:r>
            <a:r>
              <a:rPr lang="en-IN" sz="2400" dirty="0">
                <a:solidFill>
                  <a:schemeClr val="tx1"/>
                </a:solidFill>
              </a:rPr>
              <a:t> </a:t>
            </a:r>
            <a:r>
              <a:rPr lang="en-IN" sz="2400" dirty="0" smtClean="0">
                <a:solidFill>
                  <a:schemeClr val="tx1"/>
                </a:solidFill>
              </a:rPr>
              <a:t>&amp; </a:t>
            </a:r>
            <a:r>
              <a:rPr lang="en-IN" sz="2400" dirty="0">
                <a:solidFill>
                  <a:schemeClr val="tx1"/>
                </a:solidFill>
              </a:rPr>
              <a:t>product range </a:t>
            </a:r>
            <a:endParaRPr lang="en-US" sz="2400" dirty="0">
              <a:solidFill>
                <a:schemeClr val="tx1"/>
              </a:solidFill>
            </a:endParaRPr>
          </a:p>
        </p:txBody>
      </p:sp>
      <p:sp>
        <p:nvSpPr>
          <p:cNvPr id="6" name="Title 2"/>
          <p:cNvSpPr txBox="1">
            <a:spLocks/>
          </p:cNvSpPr>
          <p:nvPr/>
        </p:nvSpPr>
        <p:spPr>
          <a:xfrm>
            <a:off x="0" y="1710032"/>
            <a:ext cx="8991600" cy="393404"/>
          </a:xfrm>
          <a:prstGeom prst="rect">
            <a:avLst/>
          </a:prstGeom>
        </p:spPr>
        <p:txBody>
          <a:bodyPr vert="horz" lIns="91440" tIns="45720" rIns="91440" bIns="45720" rtlCol="0" anchor="t">
            <a:noAutofit/>
          </a:bodyPr>
          <a:lstStyle>
            <a:lvl1pPr algn="l" defTabSz="457200" rtl="0" eaLnBrk="0" fontAlgn="base" hangingPunct="0">
              <a:spcBef>
                <a:spcPct val="0"/>
              </a:spcBef>
              <a:spcAft>
                <a:spcPct val="0"/>
              </a:spcAft>
              <a:defRPr sz="3200" b="1" kern="1200">
                <a:solidFill>
                  <a:schemeClr val="bg1"/>
                </a:solidFill>
                <a:effectLst>
                  <a:outerShdw blurRad="50800" dist="38100" dir="2700000">
                    <a:srgbClr val="000000">
                      <a:alpha val="21000"/>
                    </a:srgbClr>
                  </a:outerShdw>
                </a:effectLst>
                <a:latin typeface="+mj-lt"/>
                <a:ea typeface="Interstate-Black"/>
                <a:cs typeface="Interstate-Black"/>
              </a:defRPr>
            </a:lvl1pPr>
            <a:lvl2pPr algn="l" defTabSz="457200" rtl="0" eaLnBrk="0" fontAlgn="base" hangingPunct="0">
              <a:spcBef>
                <a:spcPct val="0"/>
              </a:spcBef>
              <a:spcAft>
                <a:spcPct val="0"/>
              </a:spcAft>
              <a:defRPr sz="3200" b="1">
                <a:solidFill>
                  <a:schemeClr val="bg1"/>
                </a:solidFill>
                <a:latin typeface="Calibri" pitchFamily="34" charset="0"/>
                <a:ea typeface="Interstate-Black"/>
                <a:cs typeface="Interstate-Black"/>
              </a:defRPr>
            </a:lvl2pPr>
            <a:lvl3pPr algn="l" defTabSz="457200" rtl="0" eaLnBrk="0" fontAlgn="base" hangingPunct="0">
              <a:spcBef>
                <a:spcPct val="0"/>
              </a:spcBef>
              <a:spcAft>
                <a:spcPct val="0"/>
              </a:spcAft>
              <a:defRPr sz="3200" b="1">
                <a:solidFill>
                  <a:schemeClr val="bg1"/>
                </a:solidFill>
                <a:latin typeface="Calibri" pitchFamily="34" charset="0"/>
                <a:ea typeface="Interstate-Black"/>
                <a:cs typeface="Interstate-Black"/>
              </a:defRPr>
            </a:lvl3pPr>
            <a:lvl4pPr algn="l" defTabSz="457200" rtl="0" eaLnBrk="0" fontAlgn="base" hangingPunct="0">
              <a:spcBef>
                <a:spcPct val="0"/>
              </a:spcBef>
              <a:spcAft>
                <a:spcPct val="0"/>
              </a:spcAft>
              <a:defRPr sz="3200" b="1">
                <a:solidFill>
                  <a:schemeClr val="bg1"/>
                </a:solidFill>
                <a:latin typeface="Calibri" pitchFamily="34" charset="0"/>
                <a:ea typeface="Interstate-Black"/>
                <a:cs typeface="Interstate-Black"/>
              </a:defRPr>
            </a:lvl4pPr>
            <a:lvl5pPr algn="l" defTabSz="457200" rtl="0" eaLnBrk="0" fontAlgn="base" hangingPunct="0">
              <a:spcBef>
                <a:spcPct val="0"/>
              </a:spcBef>
              <a:spcAft>
                <a:spcPct val="0"/>
              </a:spcAft>
              <a:defRPr sz="3200" b="1">
                <a:solidFill>
                  <a:schemeClr val="bg1"/>
                </a:solidFill>
                <a:latin typeface="Calibri" pitchFamily="34" charset="0"/>
                <a:ea typeface="Interstate-Black"/>
                <a:cs typeface="Interstate-Black"/>
              </a:defRPr>
            </a:lvl5pPr>
            <a:lvl6pPr marL="457200" algn="l" defTabSz="457200" rtl="0" fontAlgn="base">
              <a:spcBef>
                <a:spcPct val="0"/>
              </a:spcBef>
              <a:spcAft>
                <a:spcPct val="0"/>
              </a:spcAft>
              <a:defRPr sz="3200" b="1">
                <a:solidFill>
                  <a:schemeClr val="bg1"/>
                </a:solidFill>
                <a:latin typeface="Calibri" pitchFamily="34" charset="0"/>
                <a:ea typeface="Interstate-Black"/>
                <a:cs typeface="Interstate-Black"/>
              </a:defRPr>
            </a:lvl6pPr>
            <a:lvl7pPr marL="914400" algn="l" defTabSz="457200" rtl="0" fontAlgn="base">
              <a:spcBef>
                <a:spcPct val="0"/>
              </a:spcBef>
              <a:spcAft>
                <a:spcPct val="0"/>
              </a:spcAft>
              <a:defRPr sz="3200" b="1">
                <a:solidFill>
                  <a:schemeClr val="bg1"/>
                </a:solidFill>
                <a:latin typeface="Calibri" pitchFamily="34" charset="0"/>
                <a:ea typeface="Interstate-Black"/>
                <a:cs typeface="Interstate-Black"/>
              </a:defRPr>
            </a:lvl7pPr>
            <a:lvl8pPr marL="1371600" algn="l" defTabSz="457200" rtl="0" fontAlgn="base">
              <a:spcBef>
                <a:spcPct val="0"/>
              </a:spcBef>
              <a:spcAft>
                <a:spcPct val="0"/>
              </a:spcAft>
              <a:defRPr sz="3200" b="1">
                <a:solidFill>
                  <a:schemeClr val="bg1"/>
                </a:solidFill>
                <a:latin typeface="Calibri" pitchFamily="34" charset="0"/>
                <a:ea typeface="Interstate-Black"/>
                <a:cs typeface="Interstate-Black"/>
              </a:defRPr>
            </a:lvl8pPr>
            <a:lvl9pPr marL="1828800" algn="l" defTabSz="457200" rtl="0" fontAlgn="base">
              <a:spcBef>
                <a:spcPct val="0"/>
              </a:spcBef>
              <a:spcAft>
                <a:spcPct val="0"/>
              </a:spcAft>
              <a:defRPr sz="3200" b="1">
                <a:solidFill>
                  <a:schemeClr val="bg1"/>
                </a:solidFill>
                <a:latin typeface="Calibri" pitchFamily="34" charset="0"/>
                <a:ea typeface="Interstate-Black"/>
                <a:cs typeface="Interstate-Black"/>
              </a:defRPr>
            </a:lvl9pPr>
          </a:lstStyle>
          <a:p>
            <a:r>
              <a:rPr lang="en-US" sz="2400" dirty="0">
                <a:solidFill>
                  <a:schemeClr val="tx1"/>
                </a:solidFill>
              </a:rPr>
              <a:t>3</a:t>
            </a:r>
            <a:r>
              <a:rPr lang="en-US" sz="2400" dirty="0" smtClean="0">
                <a:solidFill>
                  <a:schemeClr val="tx1"/>
                </a:solidFill>
              </a:rPr>
              <a:t>. Market potential as per global market research </a:t>
            </a:r>
            <a:endParaRPr lang="en-US" sz="2400" dirty="0">
              <a:solidFill>
                <a:schemeClr val="tx1"/>
              </a:solidFill>
            </a:endParaRPr>
          </a:p>
        </p:txBody>
      </p:sp>
      <p:sp>
        <p:nvSpPr>
          <p:cNvPr id="8" name="Title 2"/>
          <p:cNvSpPr txBox="1">
            <a:spLocks/>
          </p:cNvSpPr>
          <p:nvPr/>
        </p:nvSpPr>
        <p:spPr>
          <a:xfrm>
            <a:off x="0" y="2103436"/>
            <a:ext cx="8991600" cy="393404"/>
          </a:xfrm>
          <a:prstGeom prst="rect">
            <a:avLst/>
          </a:prstGeom>
        </p:spPr>
        <p:txBody>
          <a:bodyPr vert="horz" lIns="91440" tIns="45720" rIns="91440" bIns="45720" rtlCol="0" anchor="t">
            <a:noAutofit/>
          </a:bodyPr>
          <a:lstStyle>
            <a:lvl1pPr algn="l" defTabSz="457200" rtl="0" eaLnBrk="0" fontAlgn="base" hangingPunct="0">
              <a:spcBef>
                <a:spcPct val="0"/>
              </a:spcBef>
              <a:spcAft>
                <a:spcPct val="0"/>
              </a:spcAft>
              <a:defRPr sz="3200" b="1" kern="1200">
                <a:solidFill>
                  <a:schemeClr val="bg1"/>
                </a:solidFill>
                <a:effectLst>
                  <a:outerShdw blurRad="50800" dist="38100" dir="2700000">
                    <a:srgbClr val="000000">
                      <a:alpha val="21000"/>
                    </a:srgbClr>
                  </a:outerShdw>
                </a:effectLst>
                <a:latin typeface="+mj-lt"/>
                <a:ea typeface="Interstate-Black"/>
                <a:cs typeface="Interstate-Black"/>
              </a:defRPr>
            </a:lvl1pPr>
            <a:lvl2pPr algn="l" defTabSz="457200" rtl="0" eaLnBrk="0" fontAlgn="base" hangingPunct="0">
              <a:spcBef>
                <a:spcPct val="0"/>
              </a:spcBef>
              <a:spcAft>
                <a:spcPct val="0"/>
              </a:spcAft>
              <a:defRPr sz="3200" b="1">
                <a:solidFill>
                  <a:schemeClr val="bg1"/>
                </a:solidFill>
                <a:latin typeface="Calibri" pitchFamily="34" charset="0"/>
                <a:ea typeface="Interstate-Black"/>
                <a:cs typeface="Interstate-Black"/>
              </a:defRPr>
            </a:lvl2pPr>
            <a:lvl3pPr algn="l" defTabSz="457200" rtl="0" eaLnBrk="0" fontAlgn="base" hangingPunct="0">
              <a:spcBef>
                <a:spcPct val="0"/>
              </a:spcBef>
              <a:spcAft>
                <a:spcPct val="0"/>
              </a:spcAft>
              <a:defRPr sz="3200" b="1">
                <a:solidFill>
                  <a:schemeClr val="bg1"/>
                </a:solidFill>
                <a:latin typeface="Calibri" pitchFamily="34" charset="0"/>
                <a:ea typeface="Interstate-Black"/>
                <a:cs typeface="Interstate-Black"/>
              </a:defRPr>
            </a:lvl3pPr>
            <a:lvl4pPr algn="l" defTabSz="457200" rtl="0" eaLnBrk="0" fontAlgn="base" hangingPunct="0">
              <a:spcBef>
                <a:spcPct val="0"/>
              </a:spcBef>
              <a:spcAft>
                <a:spcPct val="0"/>
              </a:spcAft>
              <a:defRPr sz="3200" b="1">
                <a:solidFill>
                  <a:schemeClr val="bg1"/>
                </a:solidFill>
                <a:latin typeface="Calibri" pitchFamily="34" charset="0"/>
                <a:ea typeface="Interstate-Black"/>
                <a:cs typeface="Interstate-Black"/>
              </a:defRPr>
            </a:lvl4pPr>
            <a:lvl5pPr algn="l" defTabSz="457200" rtl="0" eaLnBrk="0" fontAlgn="base" hangingPunct="0">
              <a:spcBef>
                <a:spcPct val="0"/>
              </a:spcBef>
              <a:spcAft>
                <a:spcPct val="0"/>
              </a:spcAft>
              <a:defRPr sz="3200" b="1">
                <a:solidFill>
                  <a:schemeClr val="bg1"/>
                </a:solidFill>
                <a:latin typeface="Calibri" pitchFamily="34" charset="0"/>
                <a:ea typeface="Interstate-Black"/>
                <a:cs typeface="Interstate-Black"/>
              </a:defRPr>
            </a:lvl5pPr>
            <a:lvl6pPr marL="457200" algn="l" defTabSz="457200" rtl="0" fontAlgn="base">
              <a:spcBef>
                <a:spcPct val="0"/>
              </a:spcBef>
              <a:spcAft>
                <a:spcPct val="0"/>
              </a:spcAft>
              <a:defRPr sz="3200" b="1">
                <a:solidFill>
                  <a:schemeClr val="bg1"/>
                </a:solidFill>
                <a:latin typeface="Calibri" pitchFamily="34" charset="0"/>
                <a:ea typeface="Interstate-Black"/>
                <a:cs typeface="Interstate-Black"/>
              </a:defRPr>
            </a:lvl6pPr>
            <a:lvl7pPr marL="914400" algn="l" defTabSz="457200" rtl="0" fontAlgn="base">
              <a:spcBef>
                <a:spcPct val="0"/>
              </a:spcBef>
              <a:spcAft>
                <a:spcPct val="0"/>
              </a:spcAft>
              <a:defRPr sz="3200" b="1">
                <a:solidFill>
                  <a:schemeClr val="bg1"/>
                </a:solidFill>
                <a:latin typeface="Calibri" pitchFamily="34" charset="0"/>
                <a:ea typeface="Interstate-Black"/>
                <a:cs typeface="Interstate-Black"/>
              </a:defRPr>
            </a:lvl7pPr>
            <a:lvl8pPr marL="1371600" algn="l" defTabSz="457200" rtl="0" fontAlgn="base">
              <a:spcBef>
                <a:spcPct val="0"/>
              </a:spcBef>
              <a:spcAft>
                <a:spcPct val="0"/>
              </a:spcAft>
              <a:defRPr sz="3200" b="1">
                <a:solidFill>
                  <a:schemeClr val="bg1"/>
                </a:solidFill>
                <a:latin typeface="Calibri" pitchFamily="34" charset="0"/>
                <a:ea typeface="Interstate-Black"/>
                <a:cs typeface="Interstate-Black"/>
              </a:defRPr>
            </a:lvl8pPr>
            <a:lvl9pPr marL="1828800" algn="l" defTabSz="457200" rtl="0" fontAlgn="base">
              <a:spcBef>
                <a:spcPct val="0"/>
              </a:spcBef>
              <a:spcAft>
                <a:spcPct val="0"/>
              </a:spcAft>
              <a:defRPr sz="3200" b="1">
                <a:solidFill>
                  <a:schemeClr val="bg1"/>
                </a:solidFill>
                <a:latin typeface="Calibri" pitchFamily="34" charset="0"/>
                <a:ea typeface="Interstate-Black"/>
                <a:cs typeface="Interstate-Black"/>
              </a:defRPr>
            </a:lvl9pPr>
          </a:lstStyle>
          <a:p>
            <a:r>
              <a:rPr lang="en-US" sz="2400" dirty="0" smtClean="0">
                <a:solidFill>
                  <a:schemeClr val="tx1"/>
                </a:solidFill>
              </a:rPr>
              <a:t>4. Business proposition for next wonder drug  </a:t>
            </a:r>
            <a:endParaRPr lang="en-US" sz="2400" dirty="0">
              <a:solidFill>
                <a:schemeClr val="tx1"/>
              </a:solidFill>
            </a:endParaRPr>
          </a:p>
        </p:txBody>
      </p:sp>
      <p:sp>
        <p:nvSpPr>
          <p:cNvPr id="9" name="Title 2"/>
          <p:cNvSpPr txBox="1">
            <a:spLocks/>
          </p:cNvSpPr>
          <p:nvPr/>
        </p:nvSpPr>
        <p:spPr>
          <a:xfrm>
            <a:off x="0" y="2528739"/>
            <a:ext cx="8991600" cy="393404"/>
          </a:xfrm>
          <a:prstGeom prst="rect">
            <a:avLst/>
          </a:prstGeom>
        </p:spPr>
        <p:txBody>
          <a:bodyPr vert="horz" lIns="91440" tIns="45720" rIns="91440" bIns="45720" rtlCol="0" anchor="t">
            <a:noAutofit/>
          </a:bodyPr>
          <a:lstStyle>
            <a:lvl1pPr algn="l" defTabSz="457200" rtl="0" eaLnBrk="0" fontAlgn="base" hangingPunct="0">
              <a:spcBef>
                <a:spcPct val="0"/>
              </a:spcBef>
              <a:spcAft>
                <a:spcPct val="0"/>
              </a:spcAft>
              <a:defRPr sz="3200" b="1" kern="1200">
                <a:solidFill>
                  <a:schemeClr val="bg1"/>
                </a:solidFill>
                <a:effectLst>
                  <a:outerShdw blurRad="50800" dist="38100" dir="2700000">
                    <a:srgbClr val="000000">
                      <a:alpha val="21000"/>
                    </a:srgbClr>
                  </a:outerShdw>
                </a:effectLst>
                <a:latin typeface="+mj-lt"/>
                <a:ea typeface="Interstate-Black"/>
                <a:cs typeface="Interstate-Black"/>
              </a:defRPr>
            </a:lvl1pPr>
            <a:lvl2pPr algn="l" defTabSz="457200" rtl="0" eaLnBrk="0" fontAlgn="base" hangingPunct="0">
              <a:spcBef>
                <a:spcPct val="0"/>
              </a:spcBef>
              <a:spcAft>
                <a:spcPct val="0"/>
              </a:spcAft>
              <a:defRPr sz="3200" b="1">
                <a:solidFill>
                  <a:schemeClr val="bg1"/>
                </a:solidFill>
                <a:latin typeface="Calibri" pitchFamily="34" charset="0"/>
                <a:ea typeface="Interstate-Black"/>
                <a:cs typeface="Interstate-Black"/>
              </a:defRPr>
            </a:lvl2pPr>
            <a:lvl3pPr algn="l" defTabSz="457200" rtl="0" eaLnBrk="0" fontAlgn="base" hangingPunct="0">
              <a:spcBef>
                <a:spcPct val="0"/>
              </a:spcBef>
              <a:spcAft>
                <a:spcPct val="0"/>
              </a:spcAft>
              <a:defRPr sz="3200" b="1">
                <a:solidFill>
                  <a:schemeClr val="bg1"/>
                </a:solidFill>
                <a:latin typeface="Calibri" pitchFamily="34" charset="0"/>
                <a:ea typeface="Interstate-Black"/>
                <a:cs typeface="Interstate-Black"/>
              </a:defRPr>
            </a:lvl3pPr>
            <a:lvl4pPr algn="l" defTabSz="457200" rtl="0" eaLnBrk="0" fontAlgn="base" hangingPunct="0">
              <a:spcBef>
                <a:spcPct val="0"/>
              </a:spcBef>
              <a:spcAft>
                <a:spcPct val="0"/>
              </a:spcAft>
              <a:defRPr sz="3200" b="1">
                <a:solidFill>
                  <a:schemeClr val="bg1"/>
                </a:solidFill>
                <a:latin typeface="Calibri" pitchFamily="34" charset="0"/>
                <a:ea typeface="Interstate-Black"/>
                <a:cs typeface="Interstate-Black"/>
              </a:defRPr>
            </a:lvl4pPr>
            <a:lvl5pPr algn="l" defTabSz="457200" rtl="0" eaLnBrk="0" fontAlgn="base" hangingPunct="0">
              <a:spcBef>
                <a:spcPct val="0"/>
              </a:spcBef>
              <a:spcAft>
                <a:spcPct val="0"/>
              </a:spcAft>
              <a:defRPr sz="3200" b="1">
                <a:solidFill>
                  <a:schemeClr val="bg1"/>
                </a:solidFill>
                <a:latin typeface="Calibri" pitchFamily="34" charset="0"/>
                <a:ea typeface="Interstate-Black"/>
                <a:cs typeface="Interstate-Black"/>
              </a:defRPr>
            </a:lvl5pPr>
            <a:lvl6pPr marL="457200" algn="l" defTabSz="457200" rtl="0" fontAlgn="base">
              <a:spcBef>
                <a:spcPct val="0"/>
              </a:spcBef>
              <a:spcAft>
                <a:spcPct val="0"/>
              </a:spcAft>
              <a:defRPr sz="3200" b="1">
                <a:solidFill>
                  <a:schemeClr val="bg1"/>
                </a:solidFill>
                <a:latin typeface="Calibri" pitchFamily="34" charset="0"/>
                <a:ea typeface="Interstate-Black"/>
                <a:cs typeface="Interstate-Black"/>
              </a:defRPr>
            </a:lvl6pPr>
            <a:lvl7pPr marL="914400" algn="l" defTabSz="457200" rtl="0" fontAlgn="base">
              <a:spcBef>
                <a:spcPct val="0"/>
              </a:spcBef>
              <a:spcAft>
                <a:spcPct val="0"/>
              </a:spcAft>
              <a:defRPr sz="3200" b="1">
                <a:solidFill>
                  <a:schemeClr val="bg1"/>
                </a:solidFill>
                <a:latin typeface="Calibri" pitchFamily="34" charset="0"/>
                <a:ea typeface="Interstate-Black"/>
                <a:cs typeface="Interstate-Black"/>
              </a:defRPr>
            </a:lvl7pPr>
            <a:lvl8pPr marL="1371600" algn="l" defTabSz="457200" rtl="0" fontAlgn="base">
              <a:spcBef>
                <a:spcPct val="0"/>
              </a:spcBef>
              <a:spcAft>
                <a:spcPct val="0"/>
              </a:spcAft>
              <a:defRPr sz="3200" b="1">
                <a:solidFill>
                  <a:schemeClr val="bg1"/>
                </a:solidFill>
                <a:latin typeface="Calibri" pitchFamily="34" charset="0"/>
                <a:ea typeface="Interstate-Black"/>
                <a:cs typeface="Interstate-Black"/>
              </a:defRPr>
            </a:lvl8pPr>
            <a:lvl9pPr marL="1828800" algn="l" defTabSz="457200" rtl="0" fontAlgn="base">
              <a:spcBef>
                <a:spcPct val="0"/>
              </a:spcBef>
              <a:spcAft>
                <a:spcPct val="0"/>
              </a:spcAft>
              <a:defRPr sz="3200" b="1">
                <a:solidFill>
                  <a:schemeClr val="bg1"/>
                </a:solidFill>
                <a:latin typeface="Calibri" pitchFamily="34" charset="0"/>
                <a:ea typeface="Interstate-Black"/>
                <a:cs typeface="Interstate-Black"/>
              </a:defRPr>
            </a:lvl9pPr>
          </a:lstStyle>
          <a:p>
            <a:r>
              <a:rPr lang="en-US" sz="2400" dirty="0" smtClean="0">
                <a:solidFill>
                  <a:schemeClr val="tx1"/>
                </a:solidFill>
              </a:rPr>
              <a:t>5. </a:t>
            </a:r>
            <a:r>
              <a:rPr lang="en-US" sz="2400" dirty="0">
                <a:solidFill>
                  <a:schemeClr val="tx1"/>
                </a:solidFill>
              </a:rPr>
              <a:t>Global </a:t>
            </a:r>
            <a:r>
              <a:rPr lang="en-US" sz="2400" dirty="0" smtClean="0">
                <a:solidFill>
                  <a:schemeClr val="tx1"/>
                </a:solidFill>
              </a:rPr>
              <a:t>clinical data with meta analysis</a:t>
            </a:r>
            <a:endParaRPr lang="en-US" sz="2400" dirty="0">
              <a:solidFill>
                <a:schemeClr val="tx1"/>
              </a:solidFill>
            </a:endParaRPr>
          </a:p>
        </p:txBody>
      </p:sp>
      <p:sp>
        <p:nvSpPr>
          <p:cNvPr id="10" name="Title 2"/>
          <p:cNvSpPr txBox="1">
            <a:spLocks/>
          </p:cNvSpPr>
          <p:nvPr/>
        </p:nvSpPr>
        <p:spPr>
          <a:xfrm>
            <a:off x="0" y="2954042"/>
            <a:ext cx="8991600" cy="393404"/>
          </a:xfrm>
          <a:prstGeom prst="rect">
            <a:avLst/>
          </a:prstGeom>
        </p:spPr>
        <p:txBody>
          <a:bodyPr vert="horz" lIns="91440" tIns="45720" rIns="91440" bIns="45720" rtlCol="0" anchor="t">
            <a:noAutofit/>
          </a:bodyPr>
          <a:lstStyle>
            <a:lvl1pPr algn="l" defTabSz="457200" rtl="0" eaLnBrk="0" fontAlgn="base" hangingPunct="0">
              <a:spcBef>
                <a:spcPct val="0"/>
              </a:spcBef>
              <a:spcAft>
                <a:spcPct val="0"/>
              </a:spcAft>
              <a:defRPr sz="3200" b="1" kern="1200">
                <a:solidFill>
                  <a:schemeClr val="bg1"/>
                </a:solidFill>
                <a:effectLst>
                  <a:outerShdw blurRad="50800" dist="38100" dir="2700000">
                    <a:srgbClr val="000000">
                      <a:alpha val="21000"/>
                    </a:srgbClr>
                  </a:outerShdw>
                </a:effectLst>
                <a:latin typeface="+mj-lt"/>
                <a:ea typeface="Interstate-Black"/>
                <a:cs typeface="Interstate-Black"/>
              </a:defRPr>
            </a:lvl1pPr>
            <a:lvl2pPr algn="l" defTabSz="457200" rtl="0" eaLnBrk="0" fontAlgn="base" hangingPunct="0">
              <a:spcBef>
                <a:spcPct val="0"/>
              </a:spcBef>
              <a:spcAft>
                <a:spcPct val="0"/>
              </a:spcAft>
              <a:defRPr sz="3200" b="1">
                <a:solidFill>
                  <a:schemeClr val="bg1"/>
                </a:solidFill>
                <a:latin typeface="Calibri" pitchFamily="34" charset="0"/>
                <a:ea typeface="Interstate-Black"/>
                <a:cs typeface="Interstate-Black"/>
              </a:defRPr>
            </a:lvl2pPr>
            <a:lvl3pPr algn="l" defTabSz="457200" rtl="0" eaLnBrk="0" fontAlgn="base" hangingPunct="0">
              <a:spcBef>
                <a:spcPct val="0"/>
              </a:spcBef>
              <a:spcAft>
                <a:spcPct val="0"/>
              </a:spcAft>
              <a:defRPr sz="3200" b="1">
                <a:solidFill>
                  <a:schemeClr val="bg1"/>
                </a:solidFill>
                <a:latin typeface="Calibri" pitchFamily="34" charset="0"/>
                <a:ea typeface="Interstate-Black"/>
                <a:cs typeface="Interstate-Black"/>
              </a:defRPr>
            </a:lvl3pPr>
            <a:lvl4pPr algn="l" defTabSz="457200" rtl="0" eaLnBrk="0" fontAlgn="base" hangingPunct="0">
              <a:spcBef>
                <a:spcPct val="0"/>
              </a:spcBef>
              <a:spcAft>
                <a:spcPct val="0"/>
              </a:spcAft>
              <a:defRPr sz="3200" b="1">
                <a:solidFill>
                  <a:schemeClr val="bg1"/>
                </a:solidFill>
                <a:latin typeface="Calibri" pitchFamily="34" charset="0"/>
                <a:ea typeface="Interstate-Black"/>
                <a:cs typeface="Interstate-Black"/>
              </a:defRPr>
            </a:lvl4pPr>
            <a:lvl5pPr algn="l" defTabSz="457200" rtl="0" eaLnBrk="0" fontAlgn="base" hangingPunct="0">
              <a:spcBef>
                <a:spcPct val="0"/>
              </a:spcBef>
              <a:spcAft>
                <a:spcPct val="0"/>
              </a:spcAft>
              <a:defRPr sz="3200" b="1">
                <a:solidFill>
                  <a:schemeClr val="bg1"/>
                </a:solidFill>
                <a:latin typeface="Calibri" pitchFamily="34" charset="0"/>
                <a:ea typeface="Interstate-Black"/>
                <a:cs typeface="Interstate-Black"/>
              </a:defRPr>
            </a:lvl5pPr>
            <a:lvl6pPr marL="457200" algn="l" defTabSz="457200" rtl="0" fontAlgn="base">
              <a:spcBef>
                <a:spcPct val="0"/>
              </a:spcBef>
              <a:spcAft>
                <a:spcPct val="0"/>
              </a:spcAft>
              <a:defRPr sz="3200" b="1">
                <a:solidFill>
                  <a:schemeClr val="bg1"/>
                </a:solidFill>
                <a:latin typeface="Calibri" pitchFamily="34" charset="0"/>
                <a:ea typeface="Interstate-Black"/>
                <a:cs typeface="Interstate-Black"/>
              </a:defRPr>
            </a:lvl6pPr>
            <a:lvl7pPr marL="914400" algn="l" defTabSz="457200" rtl="0" fontAlgn="base">
              <a:spcBef>
                <a:spcPct val="0"/>
              </a:spcBef>
              <a:spcAft>
                <a:spcPct val="0"/>
              </a:spcAft>
              <a:defRPr sz="3200" b="1">
                <a:solidFill>
                  <a:schemeClr val="bg1"/>
                </a:solidFill>
                <a:latin typeface="Calibri" pitchFamily="34" charset="0"/>
                <a:ea typeface="Interstate-Black"/>
                <a:cs typeface="Interstate-Black"/>
              </a:defRPr>
            </a:lvl7pPr>
            <a:lvl8pPr marL="1371600" algn="l" defTabSz="457200" rtl="0" fontAlgn="base">
              <a:spcBef>
                <a:spcPct val="0"/>
              </a:spcBef>
              <a:spcAft>
                <a:spcPct val="0"/>
              </a:spcAft>
              <a:defRPr sz="3200" b="1">
                <a:solidFill>
                  <a:schemeClr val="bg1"/>
                </a:solidFill>
                <a:latin typeface="Calibri" pitchFamily="34" charset="0"/>
                <a:ea typeface="Interstate-Black"/>
                <a:cs typeface="Interstate-Black"/>
              </a:defRPr>
            </a:lvl8pPr>
            <a:lvl9pPr marL="1828800" algn="l" defTabSz="457200" rtl="0" fontAlgn="base">
              <a:spcBef>
                <a:spcPct val="0"/>
              </a:spcBef>
              <a:spcAft>
                <a:spcPct val="0"/>
              </a:spcAft>
              <a:defRPr sz="3200" b="1">
                <a:solidFill>
                  <a:schemeClr val="bg1"/>
                </a:solidFill>
                <a:latin typeface="Calibri" pitchFamily="34" charset="0"/>
                <a:ea typeface="Interstate-Black"/>
                <a:cs typeface="Interstate-Black"/>
              </a:defRPr>
            </a:lvl9pPr>
          </a:lstStyle>
          <a:p>
            <a:r>
              <a:rPr lang="en-US" sz="2400" dirty="0" smtClean="0">
                <a:solidFill>
                  <a:schemeClr val="tx1"/>
                </a:solidFill>
              </a:rPr>
              <a:t>6.  Road ahead : Cash cow from Day 1   </a:t>
            </a:r>
            <a:endParaRPr lang="en-US" sz="2400" dirty="0">
              <a:solidFill>
                <a:schemeClr val="tx1"/>
              </a:solidFill>
            </a:endParaRPr>
          </a:p>
        </p:txBody>
      </p:sp>
      <p:sp>
        <p:nvSpPr>
          <p:cNvPr id="11" name="Title 2"/>
          <p:cNvSpPr txBox="1">
            <a:spLocks/>
          </p:cNvSpPr>
          <p:nvPr/>
        </p:nvSpPr>
        <p:spPr>
          <a:xfrm>
            <a:off x="0" y="3358079"/>
            <a:ext cx="8991600" cy="393404"/>
          </a:xfrm>
          <a:prstGeom prst="rect">
            <a:avLst/>
          </a:prstGeom>
        </p:spPr>
        <p:txBody>
          <a:bodyPr vert="horz" lIns="91440" tIns="45720" rIns="91440" bIns="45720" rtlCol="0" anchor="t">
            <a:noAutofit/>
          </a:bodyPr>
          <a:lstStyle>
            <a:lvl1pPr algn="l" defTabSz="457200" rtl="0" eaLnBrk="0" fontAlgn="base" hangingPunct="0">
              <a:spcBef>
                <a:spcPct val="0"/>
              </a:spcBef>
              <a:spcAft>
                <a:spcPct val="0"/>
              </a:spcAft>
              <a:defRPr sz="3200" b="1" kern="1200">
                <a:solidFill>
                  <a:schemeClr val="bg1"/>
                </a:solidFill>
                <a:effectLst>
                  <a:outerShdw blurRad="50800" dist="38100" dir="2700000">
                    <a:srgbClr val="000000">
                      <a:alpha val="21000"/>
                    </a:srgbClr>
                  </a:outerShdw>
                </a:effectLst>
                <a:latin typeface="+mj-lt"/>
                <a:ea typeface="Interstate-Black"/>
                <a:cs typeface="Interstate-Black"/>
              </a:defRPr>
            </a:lvl1pPr>
            <a:lvl2pPr algn="l" defTabSz="457200" rtl="0" eaLnBrk="0" fontAlgn="base" hangingPunct="0">
              <a:spcBef>
                <a:spcPct val="0"/>
              </a:spcBef>
              <a:spcAft>
                <a:spcPct val="0"/>
              </a:spcAft>
              <a:defRPr sz="3200" b="1">
                <a:solidFill>
                  <a:schemeClr val="bg1"/>
                </a:solidFill>
                <a:latin typeface="Calibri" pitchFamily="34" charset="0"/>
                <a:ea typeface="Interstate-Black"/>
                <a:cs typeface="Interstate-Black"/>
              </a:defRPr>
            </a:lvl2pPr>
            <a:lvl3pPr algn="l" defTabSz="457200" rtl="0" eaLnBrk="0" fontAlgn="base" hangingPunct="0">
              <a:spcBef>
                <a:spcPct val="0"/>
              </a:spcBef>
              <a:spcAft>
                <a:spcPct val="0"/>
              </a:spcAft>
              <a:defRPr sz="3200" b="1">
                <a:solidFill>
                  <a:schemeClr val="bg1"/>
                </a:solidFill>
                <a:latin typeface="Calibri" pitchFamily="34" charset="0"/>
                <a:ea typeface="Interstate-Black"/>
                <a:cs typeface="Interstate-Black"/>
              </a:defRPr>
            </a:lvl3pPr>
            <a:lvl4pPr algn="l" defTabSz="457200" rtl="0" eaLnBrk="0" fontAlgn="base" hangingPunct="0">
              <a:spcBef>
                <a:spcPct val="0"/>
              </a:spcBef>
              <a:spcAft>
                <a:spcPct val="0"/>
              </a:spcAft>
              <a:defRPr sz="3200" b="1">
                <a:solidFill>
                  <a:schemeClr val="bg1"/>
                </a:solidFill>
                <a:latin typeface="Calibri" pitchFamily="34" charset="0"/>
                <a:ea typeface="Interstate-Black"/>
                <a:cs typeface="Interstate-Black"/>
              </a:defRPr>
            </a:lvl4pPr>
            <a:lvl5pPr algn="l" defTabSz="457200" rtl="0" eaLnBrk="0" fontAlgn="base" hangingPunct="0">
              <a:spcBef>
                <a:spcPct val="0"/>
              </a:spcBef>
              <a:spcAft>
                <a:spcPct val="0"/>
              </a:spcAft>
              <a:defRPr sz="3200" b="1">
                <a:solidFill>
                  <a:schemeClr val="bg1"/>
                </a:solidFill>
                <a:latin typeface="Calibri" pitchFamily="34" charset="0"/>
                <a:ea typeface="Interstate-Black"/>
                <a:cs typeface="Interstate-Black"/>
              </a:defRPr>
            </a:lvl5pPr>
            <a:lvl6pPr marL="457200" algn="l" defTabSz="457200" rtl="0" fontAlgn="base">
              <a:spcBef>
                <a:spcPct val="0"/>
              </a:spcBef>
              <a:spcAft>
                <a:spcPct val="0"/>
              </a:spcAft>
              <a:defRPr sz="3200" b="1">
                <a:solidFill>
                  <a:schemeClr val="bg1"/>
                </a:solidFill>
                <a:latin typeface="Calibri" pitchFamily="34" charset="0"/>
                <a:ea typeface="Interstate-Black"/>
                <a:cs typeface="Interstate-Black"/>
              </a:defRPr>
            </a:lvl6pPr>
            <a:lvl7pPr marL="914400" algn="l" defTabSz="457200" rtl="0" fontAlgn="base">
              <a:spcBef>
                <a:spcPct val="0"/>
              </a:spcBef>
              <a:spcAft>
                <a:spcPct val="0"/>
              </a:spcAft>
              <a:defRPr sz="3200" b="1">
                <a:solidFill>
                  <a:schemeClr val="bg1"/>
                </a:solidFill>
                <a:latin typeface="Calibri" pitchFamily="34" charset="0"/>
                <a:ea typeface="Interstate-Black"/>
                <a:cs typeface="Interstate-Black"/>
              </a:defRPr>
            </a:lvl7pPr>
            <a:lvl8pPr marL="1371600" algn="l" defTabSz="457200" rtl="0" fontAlgn="base">
              <a:spcBef>
                <a:spcPct val="0"/>
              </a:spcBef>
              <a:spcAft>
                <a:spcPct val="0"/>
              </a:spcAft>
              <a:defRPr sz="3200" b="1">
                <a:solidFill>
                  <a:schemeClr val="bg1"/>
                </a:solidFill>
                <a:latin typeface="Calibri" pitchFamily="34" charset="0"/>
                <a:ea typeface="Interstate-Black"/>
                <a:cs typeface="Interstate-Black"/>
              </a:defRPr>
            </a:lvl8pPr>
            <a:lvl9pPr marL="1828800" algn="l" defTabSz="457200" rtl="0" fontAlgn="base">
              <a:spcBef>
                <a:spcPct val="0"/>
              </a:spcBef>
              <a:spcAft>
                <a:spcPct val="0"/>
              </a:spcAft>
              <a:defRPr sz="3200" b="1">
                <a:solidFill>
                  <a:schemeClr val="bg1"/>
                </a:solidFill>
                <a:latin typeface="Calibri" pitchFamily="34" charset="0"/>
                <a:ea typeface="Interstate-Black"/>
                <a:cs typeface="Interstate-Black"/>
              </a:defRPr>
            </a:lvl9pPr>
          </a:lstStyle>
          <a:p>
            <a:r>
              <a:rPr lang="en-US" sz="2400" dirty="0" smtClean="0">
                <a:solidFill>
                  <a:schemeClr val="tx1"/>
                </a:solidFill>
              </a:rPr>
              <a:t>7.  Team  </a:t>
            </a:r>
            <a:endParaRPr lang="en-US" sz="2400" dirty="0">
              <a:solidFill>
                <a:schemeClr val="tx1"/>
              </a:solidFill>
            </a:endParaRPr>
          </a:p>
        </p:txBody>
      </p:sp>
    </p:spTree>
    <p:extLst>
      <p:ext uri="{BB962C8B-B14F-4D97-AF65-F5344CB8AC3E}">
        <p14:creationId xmlns:p14="http://schemas.microsoft.com/office/powerpoint/2010/main" val="60817863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2"/>
          <p:cNvSpPr txBox="1">
            <a:spLocks/>
          </p:cNvSpPr>
          <p:nvPr/>
        </p:nvSpPr>
        <p:spPr>
          <a:xfrm>
            <a:off x="0" y="2392326"/>
            <a:ext cx="8991600" cy="666750"/>
          </a:xfrm>
          <a:prstGeom prst="rect">
            <a:avLst/>
          </a:prstGeom>
        </p:spPr>
        <p:txBody>
          <a:bodyPr vert="horz" lIns="91440" tIns="45720" rIns="91440" bIns="45720" rtlCol="0" anchor="t">
            <a:noAutofit/>
          </a:bodyPr>
          <a:lstStyle/>
          <a:p>
            <a:pPr marL="0" marR="0" lvl="0" indent="0" algn="ctr" defTabSz="457200" rtl="0" eaLnBrk="0" fontAlgn="base" latinLnBrk="0" hangingPunct="0">
              <a:lnSpc>
                <a:spcPct val="100000"/>
              </a:lnSpc>
              <a:spcBef>
                <a:spcPct val="0"/>
              </a:spcBef>
              <a:spcAft>
                <a:spcPct val="0"/>
              </a:spcAft>
              <a:buClrTx/>
              <a:buSzTx/>
              <a:buFontTx/>
              <a:buNone/>
              <a:tabLst/>
              <a:defRPr/>
            </a:pPr>
            <a:r>
              <a:rPr lang="en-US" sz="3200" b="1" dirty="0" smtClean="0">
                <a:effectLst>
                  <a:outerShdw blurRad="50800" dist="38100" dir="2700000">
                    <a:srgbClr val="000000">
                      <a:alpha val="21000"/>
                    </a:srgbClr>
                  </a:outerShdw>
                </a:effectLst>
                <a:latin typeface="+mj-lt"/>
                <a:ea typeface="Interstate-Black"/>
                <a:cs typeface="Interstate-Black"/>
              </a:rPr>
              <a:t>2. GMP Facility &amp; Product range </a:t>
            </a:r>
            <a:r>
              <a:rPr kumimoji="0" lang="en-US" sz="3200" b="1" i="0" u="none" strike="noStrike" kern="1200" cap="none" spc="0" normalizeH="0" baseline="0" noProof="0" dirty="0" smtClean="0">
                <a:ln>
                  <a:noFill/>
                </a:ln>
                <a:solidFill>
                  <a:schemeClr val="tx1"/>
                </a:solidFill>
                <a:effectLst>
                  <a:outerShdw blurRad="50800" dist="38100" dir="2700000">
                    <a:srgbClr val="000000">
                      <a:alpha val="21000"/>
                    </a:srgbClr>
                  </a:outerShdw>
                </a:effectLst>
                <a:uLnTx/>
                <a:uFillTx/>
                <a:latin typeface="+mj-lt"/>
                <a:ea typeface="Interstate-Black"/>
                <a:cs typeface="Interstate-Black"/>
              </a:rPr>
              <a:t> </a:t>
            </a:r>
            <a:endParaRPr kumimoji="0" lang="en-US" sz="3200" b="1" i="0" u="none" strike="noStrike" kern="1200" cap="none" spc="0" normalizeH="0" baseline="0" noProof="0" dirty="0">
              <a:ln>
                <a:noFill/>
              </a:ln>
              <a:solidFill>
                <a:schemeClr val="tx1"/>
              </a:solidFill>
              <a:effectLst>
                <a:outerShdw blurRad="50800" dist="38100" dir="2700000">
                  <a:srgbClr val="000000">
                    <a:alpha val="21000"/>
                  </a:srgbClr>
                </a:outerShdw>
              </a:effectLst>
              <a:uLnTx/>
              <a:uFillTx/>
              <a:latin typeface="+mj-lt"/>
              <a:ea typeface="Interstate-Black"/>
              <a:cs typeface="Interstate-Black"/>
            </a:endParaRPr>
          </a:p>
        </p:txBody>
      </p:sp>
    </p:spTree>
  </p:cSld>
  <p:clrMapOvr>
    <a:masterClrMapping/>
  </p:clrMapOvr>
  <p:transition spd="slow">
    <p:cut/>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938" name="Picture 2" descr="G:\Plant Photograph on KSD020 (10.0.11.140)\2.jpg"/>
          <p:cNvPicPr>
            <a:picLocks noGrp="1" noChangeAspect="1" noChangeArrowheads="1"/>
          </p:cNvPicPr>
          <p:nvPr>
            <p:ph idx="1"/>
          </p:nvPr>
        </p:nvPicPr>
        <p:blipFill>
          <a:blip r:embed="rId3" cstate="print"/>
          <a:srcRect/>
          <a:stretch>
            <a:fillRect/>
          </a:stretch>
        </p:blipFill>
        <p:spPr>
          <a:xfrm>
            <a:off x="6144636" y="868391"/>
            <a:ext cx="2672229" cy="2498875"/>
          </a:xfrm>
        </p:spPr>
      </p:pic>
      <p:sp>
        <p:nvSpPr>
          <p:cNvPr id="39939" name="Content Placeholder 1"/>
          <p:cNvSpPr txBox="1">
            <a:spLocks/>
          </p:cNvSpPr>
          <p:nvPr/>
        </p:nvSpPr>
        <p:spPr bwMode="auto">
          <a:xfrm>
            <a:off x="19050" y="868391"/>
            <a:ext cx="5913917" cy="4275109"/>
          </a:xfrm>
          <a:prstGeom prst="rect">
            <a:avLst/>
          </a:prstGeom>
          <a:noFill/>
          <a:ln w="9525">
            <a:noFill/>
            <a:miter lim="800000"/>
            <a:headEnd/>
            <a:tailEnd/>
          </a:ln>
        </p:spPr>
        <p:txBody>
          <a:bodyPr/>
          <a:lstStyle/>
          <a:p>
            <a:pPr marL="342900" indent="-342900" algn="just" eaLnBrk="0" hangingPunct="0">
              <a:lnSpc>
                <a:spcPct val="80000"/>
              </a:lnSpc>
              <a:spcBef>
                <a:spcPct val="20000"/>
              </a:spcBef>
              <a:buFont typeface="Arial" pitchFamily="34" charset="0"/>
              <a:buChar char="•"/>
            </a:pPr>
            <a:r>
              <a:rPr lang="en-US" b="1" dirty="0" smtClean="0">
                <a:latin typeface="+mj-lt"/>
                <a:cs typeface="+mn-cs"/>
              </a:rPr>
              <a:t>Radha108 Nano Peptide </a:t>
            </a:r>
            <a:r>
              <a:rPr lang="en-US" b="1" dirty="0">
                <a:latin typeface="+mj-lt"/>
                <a:cs typeface="+mn-cs"/>
              </a:rPr>
              <a:t>manufacturing plant is state of the art, nano biotech </a:t>
            </a:r>
            <a:r>
              <a:rPr lang="en-US" b="1" dirty="0" smtClean="0">
                <a:latin typeface="+mj-lt"/>
                <a:cs typeface="+mn-cs"/>
              </a:rPr>
              <a:t>facility approved </a:t>
            </a:r>
            <a:r>
              <a:rPr lang="en-US" b="1" dirty="0">
                <a:latin typeface="+mj-lt"/>
                <a:cs typeface="+mn-cs"/>
              </a:rPr>
              <a:t>by TUV Nord  Germany since 2012</a:t>
            </a:r>
            <a:r>
              <a:rPr lang="en-US" b="1" dirty="0" smtClean="0">
                <a:latin typeface="+mj-lt"/>
                <a:cs typeface="+mn-cs"/>
              </a:rPr>
              <a:t>. GSK Consumer healthcare group UK &amp; India due diligence done on product &amp; the manufacturing facility</a:t>
            </a:r>
          </a:p>
          <a:p>
            <a:pPr marL="342900" indent="-342900" algn="just" eaLnBrk="0" hangingPunct="0">
              <a:lnSpc>
                <a:spcPct val="80000"/>
              </a:lnSpc>
              <a:spcBef>
                <a:spcPct val="20000"/>
              </a:spcBef>
              <a:buFont typeface="Arial" pitchFamily="34" charset="0"/>
              <a:buChar char="•"/>
            </a:pPr>
            <a:endParaRPr lang="en-US" b="1" dirty="0" smtClean="0">
              <a:latin typeface="+mj-lt"/>
              <a:cs typeface="+mn-cs"/>
            </a:endParaRPr>
          </a:p>
          <a:p>
            <a:pPr marL="342900" lvl="1" indent="-342900" algn="just" eaLnBrk="0" hangingPunct="0">
              <a:lnSpc>
                <a:spcPct val="80000"/>
              </a:lnSpc>
              <a:spcBef>
                <a:spcPct val="20000"/>
              </a:spcBef>
              <a:buFont typeface="Arial" pitchFamily="34" charset="0"/>
              <a:buChar char="•"/>
            </a:pPr>
            <a:r>
              <a:rPr lang="en-US" b="1" dirty="0" smtClean="0">
                <a:latin typeface="+mj-lt"/>
                <a:cs typeface="+mn-cs"/>
              </a:rPr>
              <a:t>Consistent </a:t>
            </a:r>
            <a:r>
              <a:rPr lang="en-US" b="1" dirty="0">
                <a:latin typeface="+mj-lt"/>
                <a:cs typeface="+mn-cs"/>
              </a:rPr>
              <a:t>raw material source : International quality from ISO/GMP </a:t>
            </a:r>
            <a:r>
              <a:rPr lang="en-US" b="1" dirty="0" smtClean="0">
                <a:latin typeface="+mj-lt"/>
                <a:cs typeface="+mn-cs"/>
              </a:rPr>
              <a:t>certified, Amul, world’s largest 75 year old dairy with stringent QC/QA  checks &amp; balances, right </a:t>
            </a:r>
            <a:r>
              <a:rPr lang="en-US" b="1" dirty="0">
                <a:latin typeface="+mj-lt"/>
                <a:cs typeface="+mn-cs"/>
              </a:rPr>
              <a:t>at the origin of Colostrum</a:t>
            </a:r>
            <a:r>
              <a:rPr lang="en-US" b="1" dirty="0" smtClean="0">
                <a:latin typeface="+mj-lt"/>
                <a:cs typeface="+mn-cs"/>
              </a:rPr>
              <a:t>.</a:t>
            </a:r>
          </a:p>
          <a:p>
            <a:pPr marL="342900" lvl="1" indent="-342900" algn="just" eaLnBrk="0" hangingPunct="0">
              <a:lnSpc>
                <a:spcPct val="80000"/>
              </a:lnSpc>
              <a:spcBef>
                <a:spcPct val="20000"/>
              </a:spcBef>
              <a:buFont typeface="Arial" pitchFamily="34" charset="0"/>
              <a:buChar char="•"/>
            </a:pPr>
            <a:endParaRPr lang="en-US" b="1" dirty="0" smtClean="0">
              <a:latin typeface="+mj-lt"/>
              <a:cs typeface="+mn-cs"/>
            </a:endParaRPr>
          </a:p>
          <a:p>
            <a:pPr marL="342900" lvl="1" indent="-342900" algn="just" eaLnBrk="0" hangingPunct="0">
              <a:lnSpc>
                <a:spcPct val="80000"/>
              </a:lnSpc>
              <a:spcBef>
                <a:spcPct val="20000"/>
              </a:spcBef>
              <a:buFont typeface="Arial" pitchFamily="34" charset="0"/>
              <a:buChar char="•"/>
            </a:pPr>
            <a:r>
              <a:rPr lang="en-US" b="1" dirty="0" smtClean="0">
                <a:latin typeface="+mj-lt"/>
                <a:cs typeface="+mn-cs"/>
              </a:rPr>
              <a:t>Extraction </a:t>
            </a:r>
            <a:r>
              <a:rPr lang="en-US" b="1" dirty="0">
                <a:latin typeface="+mj-lt"/>
                <a:cs typeface="+mn-cs"/>
              </a:rPr>
              <a:t>of API, PRP (</a:t>
            </a:r>
            <a:r>
              <a:rPr lang="en-US" b="1" dirty="0" smtClean="0">
                <a:latin typeface="+mj-lt"/>
                <a:cs typeface="+mn-cs"/>
              </a:rPr>
              <a:t>Radha108</a:t>
            </a:r>
            <a:r>
              <a:rPr lang="en-US" b="1" dirty="0">
                <a:latin typeface="+mj-lt"/>
                <a:cs typeface="+mn-cs"/>
              </a:rPr>
              <a:t>, Type of PRPs of molecular weight from 1800 </a:t>
            </a:r>
            <a:r>
              <a:rPr lang="en-US" b="1" dirty="0" smtClean="0">
                <a:latin typeface="+mj-lt"/>
                <a:cs typeface="+mn-cs"/>
              </a:rPr>
              <a:t>to 500kDA ) is done by Merck Millipore Molecular Exclusion Ultra filtration columns of  100 </a:t>
            </a:r>
            <a:r>
              <a:rPr lang="en-US" b="1" dirty="0">
                <a:latin typeface="+mj-lt"/>
                <a:cs typeface="+mn-cs"/>
              </a:rPr>
              <a:t>to 10 kDA at cGMP facility shown below. </a:t>
            </a:r>
          </a:p>
          <a:p>
            <a:pPr marL="342900" lvl="1" indent="-342900" eaLnBrk="0" hangingPunct="0">
              <a:lnSpc>
                <a:spcPct val="80000"/>
              </a:lnSpc>
              <a:spcBef>
                <a:spcPct val="20000"/>
              </a:spcBef>
              <a:buFont typeface="Arial" pitchFamily="34" charset="0"/>
              <a:buChar char="•"/>
            </a:pPr>
            <a:endParaRPr lang="en-US" b="1" dirty="0">
              <a:latin typeface="+mj-lt"/>
              <a:cs typeface="+mn-cs"/>
            </a:endParaRPr>
          </a:p>
          <a:p>
            <a:pPr marL="342900" lvl="1" indent="-342900" eaLnBrk="0" hangingPunct="0">
              <a:lnSpc>
                <a:spcPct val="80000"/>
              </a:lnSpc>
              <a:spcBef>
                <a:spcPct val="20000"/>
              </a:spcBef>
              <a:buFont typeface="Arial" pitchFamily="34" charset="0"/>
              <a:buChar char="•"/>
            </a:pPr>
            <a:endParaRPr lang="en-US" b="1" dirty="0">
              <a:latin typeface="+mj-lt"/>
              <a:cs typeface="+mn-cs"/>
            </a:endParaRPr>
          </a:p>
          <a:p>
            <a:pPr marL="342900" lvl="1" indent="-342900" eaLnBrk="0" hangingPunct="0">
              <a:lnSpc>
                <a:spcPct val="80000"/>
              </a:lnSpc>
              <a:spcBef>
                <a:spcPct val="20000"/>
              </a:spcBef>
              <a:buFont typeface="Arial" pitchFamily="34" charset="0"/>
              <a:buChar char="•"/>
            </a:pPr>
            <a:endParaRPr lang="en-US" b="1" dirty="0">
              <a:latin typeface="+mj-lt"/>
              <a:cs typeface="+mn-cs"/>
            </a:endParaRPr>
          </a:p>
          <a:p>
            <a:pPr marL="342900" lvl="1" indent="-342900" algn="just">
              <a:buFont typeface="Arial" pitchFamily="34" charset="0"/>
              <a:buChar char="•"/>
            </a:pPr>
            <a:endParaRPr lang="en-US" dirty="0">
              <a:solidFill>
                <a:srgbClr val="000000"/>
              </a:solidFill>
              <a:latin typeface="+mj-lt"/>
              <a:cs typeface="Times New Roman" pitchFamily="18" charset="0"/>
            </a:endParaRPr>
          </a:p>
          <a:p>
            <a:pPr marL="342900" indent="-342900" algn="just"/>
            <a:endParaRPr lang="en-US" dirty="0">
              <a:solidFill>
                <a:srgbClr val="000000"/>
              </a:solidFill>
              <a:latin typeface="+mj-lt"/>
              <a:cs typeface="Times New Roman" pitchFamily="18" charset="0"/>
            </a:endParaRPr>
          </a:p>
          <a:p>
            <a:pPr marL="342900" indent="-342900" algn="just"/>
            <a:endParaRPr lang="en-US" dirty="0">
              <a:solidFill>
                <a:srgbClr val="000000"/>
              </a:solidFill>
              <a:latin typeface="Times New Roman" pitchFamily="18" charset="0"/>
              <a:cs typeface="Times New Roman" pitchFamily="18" charset="0"/>
            </a:endParaRPr>
          </a:p>
        </p:txBody>
      </p:sp>
      <p:pic>
        <p:nvPicPr>
          <p:cNvPr id="39940" name="Picture 4" descr="G:\Plant Photograph on KSD020 (10.0.11.140)\4.jpg"/>
          <p:cNvPicPr>
            <a:picLocks noChangeAspect="1" noChangeArrowheads="1"/>
          </p:cNvPicPr>
          <p:nvPr/>
        </p:nvPicPr>
        <p:blipFill>
          <a:blip r:embed="rId4" cstate="print">
            <a:lum bright="8000" contrast="5000"/>
          </a:blip>
          <a:srcRect/>
          <a:stretch>
            <a:fillRect/>
          </a:stretch>
        </p:blipFill>
        <p:spPr bwMode="auto">
          <a:xfrm>
            <a:off x="6144636" y="3399165"/>
            <a:ext cx="2672229" cy="1598138"/>
          </a:xfrm>
          <a:prstGeom prst="rect">
            <a:avLst/>
          </a:prstGeom>
          <a:noFill/>
          <a:ln w="9525">
            <a:noFill/>
            <a:miter lim="800000"/>
            <a:headEnd/>
            <a:tailEnd/>
          </a:ln>
        </p:spPr>
      </p:pic>
      <p:sp>
        <p:nvSpPr>
          <p:cNvPr id="9" name="Title 2"/>
          <p:cNvSpPr>
            <a:spLocks noGrp="1"/>
          </p:cNvSpPr>
          <p:nvPr>
            <p:ph type="title"/>
          </p:nvPr>
        </p:nvSpPr>
        <p:spPr/>
        <p:txBody>
          <a:bodyPr>
            <a:normAutofit/>
          </a:bodyPr>
          <a:lstStyle/>
          <a:p>
            <a:pPr>
              <a:defRPr/>
            </a:pPr>
            <a:r>
              <a:rPr lang="en-US" dirty="0" smtClean="0">
                <a:solidFill>
                  <a:prstClr val="white"/>
                </a:solidFill>
              </a:rPr>
              <a:t>GMP - World class facility  </a:t>
            </a:r>
            <a:endParaRPr lang="en-US" dirty="0">
              <a:solidFill>
                <a:prstClr val="white"/>
              </a:solidFill>
            </a:endParaRPr>
          </a:p>
        </p:txBody>
      </p:sp>
    </p:spTree>
    <p:extLst>
      <p:ext uri="{BB962C8B-B14F-4D97-AF65-F5344CB8AC3E}">
        <p14:creationId xmlns:p14="http://schemas.microsoft.com/office/powerpoint/2010/main" val="4033758458"/>
      </p:ext>
    </p:extLst>
  </p:cSld>
  <p:clrMapOvr>
    <a:masterClrMapping/>
  </p:clrMapOv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pPr>
              <a:defRPr/>
            </a:pPr>
            <a:r>
              <a:rPr lang="en-US" dirty="0" smtClean="0">
                <a:solidFill>
                  <a:prstClr val="white"/>
                </a:solidFill>
              </a:rPr>
              <a:t>Radha 108 – Product range </a:t>
            </a:r>
            <a:endParaRPr lang="en-US" dirty="0">
              <a:solidFill>
                <a:prstClr val="white"/>
              </a:solidFill>
            </a:endParaRPr>
          </a:p>
        </p:txBody>
      </p:sp>
      <p:pic>
        <p:nvPicPr>
          <p:cNvPr id="39940" name="Picture 2" descr="http://t1.gstatic.com/images?q=tbn:ANd9GcSXtnJ_z8AV2OLrPEwkEuTcPQVHSh61kpw6Quyzyxxh5itci2pJ"/>
          <p:cNvPicPr>
            <a:picLocks noChangeAspect="1" noChangeArrowheads="1"/>
          </p:cNvPicPr>
          <p:nvPr/>
        </p:nvPicPr>
        <p:blipFill>
          <a:blip r:embed="rId2" cstate="print"/>
          <a:srcRect/>
          <a:stretch>
            <a:fillRect/>
          </a:stretch>
        </p:blipFill>
        <p:spPr bwMode="auto">
          <a:xfrm>
            <a:off x="7208874" y="1349375"/>
            <a:ext cx="1801776" cy="2628901"/>
          </a:xfrm>
          <a:prstGeom prst="rect">
            <a:avLst/>
          </a:prstGeom>
          <a:noFill/>
          <a:ln w="9525">
            <a:noFill/>
            <a:miter lim="800000"/>
            <a:headEnd/>
            <a:tailEnd/>
          </a:ln>
        </p:spPr>
      </p:pic>
      <p:sp>
        <p:nvSpPr>
          <p:cNvPr id="39943" name="TextBox 18"/>
          <p:cNvSpPr txBox="1">
            <a:spLocks noChangeArrowheads="1"/>
          </p:cNvSpPr>
          <p:nvPr/>
        </p:nvSpPr>
        <p:spPr bwMode="auto">
          <a:xfrm>
            <a:off x="2292043" y="4052044"/>
            <a:ext cx="1117934" cy="338554"/>
          </a:xfrm>
          <a:prstGeom prst="rect">
            <a:avLst/>
          </a:prstGeom>
          <a:noFill/>
          <a:ln w="9525">
            <a:noFill/>
            <a:miter lim="800000"/>
            <a:headEnd/>
            <a:tailEnd/>
          </a:ln>
        </p:spPr>
        <p:txBody>
          <a:bodyPr wrap="none">
            <a:spAutoFit/>
          </a:bodyPr>
          <a:lstStyle/>
          <a:p>
            <a:pPr algn="ctr">
              <a:buSzPct val="75000"/>
            </a:pPr>
            <a:r>
              <a:rPr lang="en-US" sz="1600" b="1" dirty="0" smtClean="0">
                <a:latin typeface="+mj-lt"/>
              </a:rPr>
              <a:t>Oral liquid </a:t>
            </a:r>
            <a:endParaRPr lang="en-US" sz="1600" b="1" dirty="0">
              <a:latin typeface="+mj-lt"/>
            </a:endParaRPr>
          </a:p>
        </p:txBody>
      </p:sp>
      <p:sp>
        <p:nvSpPr>
          <p:cNvPr id="10" name="Rectangle 9"/>
          <p:cNvSpPr/>
          <p:nvPr/>
        </p:nvSpPr>
        <p:spPr>
          <a:xfrm>
            <a:off x="239454" y="4052044"/>
            <a:ext cx="1589346" cy="338554"/>
          </a:xfrm>
          <a:prstGeom prst="rect">
            <a:avLst/>
          </a:prstGeom>
        </p:spPr>
        <p:txBody>
          <a:bodyPr wrap="square">
            <a:spAutoFit/>
          </a:bodyPr>
          <a:lstStyle/>
          <a:p>
            <a:pPr algn="ctr">
              <a:buSzPct val="75000"/>
            </a:pPr>
            <a:r>
              <a:rPr lang="en-US" sz="1600" b="1" dirty="0" smtClean="0">
                <a:latin typeface="+mj-lt"/>
              </a:rPr>
              <a:t>Oral spray  </a:t>
            </a:r>
          </a:p>
        </p:txBody>
      </p:sp>
      <p:sp>
        <p:nvSpPr>
          <p:cNvPr id="9" name="TextBox 18"/>
          <p:cNvSpPr txBox="1">
            <a:spLocks noChangeArrowheads="1"/>
          </p:cNvSpPr>
          <p:nvPr/>
        </p:nvSpPr>
        <p:spPr bwMode="auto">
          <a:xfrm>
            <a:off x="7414768" y="4132163"/>
            <a:ext cx="1346459" cy="338554"/>
          </a:xfrm>
          <a:prstGeom prst="rect">
            <a:avLst/>
          </a:prstGeom>
          <a:noFill/>
          <a:ln w="9525">
            <a:noFill/>
            <a:miter lim="800000"/>
            <a:headEnd/>
            <a:tailEnd/>
          </a:ln>
        </p:spPr>
        <p:txBody>
          <a:bodyPr wrap="none">
            <a:spAutoFit/>
          </a:bodyPr>
          <a:lstStyle/>
          <a:p>
            <a:pPr lvl="1"/>
            <a:r>
              <a:rPr lang="en-US" sz="1600" b="1" dirty="0" smtClean="0">
                <a:latin typeface="+mj-lt"/>
              </a:rPr>
              <a:t>Powder </a:t>
            </a:r>
            <a:endParaRPr lang="en-US" sz="1600" b="1" dirty="0">
              <a:latin typeface="+mj-lt"/>
            </a:endParaRPr>
          </a:p>
        </p:txBody>
      </p:sp>
      <p:pic>
        <p:nvPicPr>
          <p:cNvPr id="14" name="Picture 7" descr="http://www.prestoimages.net/store/rd648/648_pd1958776_1.png"/>
          <p:cNvPicPr>
            <a:picLocks noChangeAspect="1" noChangeArrowheads="1"/>
          </p:cNvPicPr>
          <p:nvPr/>
        </p:nvPicPr>
        <p:blipFill>
          <a:blip r:embed="rId3" cstate="print"/>
          <a:srcRect l="28799" r="28799"/>
          <a:stretch>
            <a:fillRect/>
          </a:stretch>
        </p:blipFill>
        <p:spPr bwMode="auto">
          <a:xfrm>
            <a:off x="409575" y="1349375"/>
            <a:ext cx="1133475" cy="2599062"/>
          </a:xfrm>
          <a:prstGeom prst="rect">
            <a:avLst/>
          </a:prstGeom>
          <a:noFill/>
          <a:ln w="9525">
            <a:noFill/>
            <a:miter lim="800000"/>
            <a:headEnd/>
            <a:tailEnd/>
          </a:ln>
        </p:spPr>
      </p:pic>
      <p:pic>
        <p:nvPicPr>
          <p:cNvPr id="15" name="Picture 14" descr="C:\Users\DELL\Desktop\IMG_20160311_142639.jpg"/>
          <p:cNvPicPr/>
          <p:nvPr/>
        </p:nvPicPr>
        <p:blipFill>
          <a:blip r:embed="rId4" cstate="print"/>
          <a:srcRect/>
          <a:stretch>
            <a:fillRect/>
          </a:stretch>
        </p:blipFill>
        <p:spPr bwMode="auto">
          <a:xfrm>
            <a:off x="1828800" y="1319537"/>
            <a:ext cx="1377164" cy="2628900"/>
          </a:xfrm>
          <a:prstGeom prst="rect">
            <a:avLst/>
          </a:prstGeom>
          <a:noFill/>
          <a:ln w="9525">
            <a:noFill/>
            <a:miter lim="800000"/>
            <a:headEnd/>
            <a:tailEnd/>
          </a:ln>
        </p:spPr>
      </p:pic>
      <p:sp>
        <p:nvSpPr>
          <p:cNvPr id="16" name="Rectangle 15"/>
          <p:cNvSpPr/>
          <p:nvPr/>
        </p:nvSpPr>
        <p:spPr>
          <a:xfrm>
            <a:off x="4478079" y="4132163"/>
            <a:ext cx="2158409" cy="307777"/>
          </a:xfrm>
          <a:prstGeom prst="rect">
            <a:avLst/>
          </a:prstGeom>
        </p:spPr>
        <p:txBody>
          <a:bodyPr wrap="square">
            <a:spAutoFit/>
          </a:bodyPr>
          <a:lstStyle/>
          <a:p>
            <a:pPr>
              <a:buSzPct val="75000"/>
            </a:pPr>
            <a:r>
              <a:rPr lang="en-US" sz="1400" b="1" dirty="0" smtClean="0"/>
              <a:t>Capsules &amp; Tablets</a:t>
            </a:r>
            <a:endParaRPr lang="en-US" sz="1400" b="1" dirty="0"/>
          </a:p>
        </p:txBody>
      </p:sp>
      <p:pic>
        <p:nvPicPr>
          <p:cNvPr id="226306" name="Picture 2" descr="C:\Users\DELL\Desktop\images.jpg"/>
          <p:cNvPicPr>
            <a:picLocks noChangeAspect="1" noChangeArrowheads="1"/>
          </p:cNvPicPr>
          <p:nvPr/>
        </p:nvPicPr>
        <p:blipFill>
          <a:blip r:embed="rId5" cstate="print"/>
          <a:srcRect/>
          <a:stretch>
            <a:fillRect/>
          </a:stretch>
        </p:blipFill>
        <p:spPr bwMode="auto">
          <a:xfrm>
            <a:off x="3678812" y="1319537"/>
            <a:ext cx="1598533" cy="2706018"/>
          </a:xfrm>
          <a:prstGeom prst="rect">
            <a:avLst/>
          </a:prstGeom>
          <a:noFill/>
        </p:spPr>
      </p:pic>
      <p:pic>
        <p:nvPicPr>
          <p:cNvPr id="226307" name="Picture 3" descr="C:\Users\DELL\Desktop\images (1).jpg"/>
          <p:cNvPicPr>
            <a:picLocks noChangeAspect="1" noChangeArrowheads="1"/>
          </p:cNvPicPr>
          <p:nvPr/>
        </p:nvPicPr>
        <p:blipFill>
          <a:blip r:embed="rId6" cstate="print"/>
          <a:srcRect/>
          <a:stretch>
            <a:fillRect/>
          </a:stretch>
        </p:blipFill>
        <p:spPr bwMode="auto">
          <a:xfrm>
            <a:off x="5408428" y="1349375"/>
            <a:ext cx="1524000" cy="2706018"/>
          </a:xfrm>
          <a:prstGeom prst="rect">
            <a:avLst/>
          </a:prstGeom>
          <a:noFill/>
        </p:spPr>
      </p:pic>
    </p:spTree>
  </p:cSld>
  <p:clrMapOvr>
    <a:masterClrMapping/>
  </p:clrMapOvr>
  <p:transition spd="slow">
    <p:fade thruBlk="1"/>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31899" y="-53166"/>
            <a:ext cx="9144000" cy="873296"/>
          </a:xfrm>
        </p:spPr>
        <p:txBody>
          <a:bodyPr>
            <a:normAutofit fontScale="90000"/>
          </a:bodyPr>
          <a:lstStyle/>
          <a:p>
            <a:pPr>
              <a:defRPr/>
            </a:pPr>
            <a:r>
              <a:rPr lang="en-US" sz="3600" dirty="0" smtClean="0">
                <a:solidFill>
                  <a:prstClr val="white"/>
                </a:solidFill>
              </a:rPr>
              <a:t>Medical confirmation for granted 58 indications </a:t>
            </a:r>
            <a:br>
              <a:rPr lang="en-US" sz="3600" dirty="0" smtClean="0">
                <a:solidFill>
                  <a:prstClr val="white"/>
                </a:solidFill>
              </a:rPr>
            </a:br>
            <a:r>
              <a:rPr lang="en-US" sz="2200" dirty="0" smtClean="0">
                <a:solidFill>
                  <a:prstClr val="white"/>
                </a:solidFill>
              </a:rPr>
              <a:t>                                                 (US Patent # 9,249,188) </a:t>
            </a:r>
            <a:r>
              <a:rPr lang="en-US" sz="2700" dirty="0" smtClean="0">
                <a:solidFill>
                  <a:prstClr val="white"/>
                </a:solidFill>
              </a:rPr>
              <a:t/>
            </a:r>
            <a:br>
              <a:rPr lang="en-US" sz="2700" dirty="0" smtClean="0">
                <a:solidFill>
                  <a:prstClr val="white"/>
                </a:solidFill>
              </a:rPr>
            </a:br>
            <a:r>
              <a:rPr lang="en-US" sz="3600" dirty="0" smtClean="0">
                <a:solidFill>
                  <a:prstClr val="white"/>
                </a:solidFill>
              </a:rPr>
              <a:t/>
            </a:r>
            <a:br>
              <a:rPr lang="en-US" sz="3600" dirty="0" smtClean="0">
                <a:solidFill>
                  <a:prstClr val="white"/>
                </a:solidFill>
              </a:rPr>
            </a:br>
            <a:endParaRPr lang="en-US" sz="3600" dirty="0" smtClean="0">
              <a:solidFill>
                <a:prstClr val="white"/>
              </a:solidFill>
            </a:endParaRPr>
          </a:p>
        </p:txBody>
      </p:sp>
      <p:sp>
        <p:nvSpPr>
          <p:cNvPr id="9" name="Round Single Corner Rectangle 8"/>
          <p:cNvSpPr/>
          <p:nvPr/>
        </p:nvSpPr>
        <p:spPr>
          <a:xfrm>
            <a:off x="4574977" y="820130"/>
            <a:ext cx="4569024" cy="4230903"/>
          </a:xfrm>
          <a:prstGeom prst="round1Rect">
            <a:avLst/>
          </a:prstGeom>
          <a:solidFill>
            <a:srgbClr val="0099CC"/>
          </a:solidFill>
          <a:ln/>
          <a:effectLst>
            <a:outerShdw blurRad="101600" dist="38100" dir="16200000" sx="101000" sy="101000" rotWithShape="0">
              <a:prstClr val="black">
                <a:alpha val="30000"/>
              </a:prstClr>
            </a:outerShdw>
          </a:effectLst>
        </p:spPr>
        <p:style>
          <a:lnRef idx="3">
            <a:schemeClr val="lt1"/>
          </a:lnRef>
          <a:fillRef idx="1">
            <a:schemeClr val="accent3"/>
          </a:fillRef>
          <a:effectRef idx="1">
            <a:schemeClr val="accent3"/>
          </a:effectRef>
          <a:fontRef idx="minor">
            <a:schemeClr val="lt1"/>
          </a:fontRef>
        </p:style>
        <p:txBody>
          <a:bodyPr anchor="ctr"/>
          <a:lstStyle/>
          <a:p>
            <a:pPr algn="ctr">
              <a:spcBef>
                <a:spcPct val="20000"/>
              </a:spcBef>
              <a:buClr>
                <a:prstClr val="black"/>
              </a:buClr>
              <a:buSzPct val="75000"/>
              <a:defRPr/>
            </a:pPr>
            <a:endParaRPr lang="en-US" sz="1400" b="1" dirty="0" smtClean="0">
              <a:solidFill>
                <a:srgbClr val="FFFFFF"/>
              </a:solidFill>
            </a:endParaRPr>
          </a:p>
          <a:p>
            <a:pPr algn="ctr">
              <a:spcBef>
                <a:spcPct val="20000"/>
              </a:spcBef>
              <a:buClr>
                <a:prstClr val="black"/>
              </a:buClr>
              <a:buSzPct val="75000"/>
              <a:defRPr/>
            </a:pPr>
            <a:endParaRPr lang="en-US" sz="1400" b="1" dirty="0" smtClean="0">
              <a:solidFill>
                <a:srgbClr val="FFFFFF"/>
              </a:solidFill>
            </a:endParaRPr>
          </a:p>
          <a:p>
            <a:pPr>
              <a:spcBef>
                <a:spcPct val="20000"/>
              </a:spcBef>
              <a:buClr>
                <a:prstClr val="black"/>
              </a:buClr>
              <a:buSzPct val="75000"/>
              <a:defRPr/>
            </a:pPr>
            <a:r>
              <a:rPr lang="en-US" sz="1400" b="1" dirty="0" smtClean="0">
                <a:solidFill>
                  <a:srgbClr val="FFFFFF"/>
                </a:solidFill>
              </a:rPr>
              <a:t>Sarcoidosis, Celiac disease, Chronic Pancytopenia, </a:t>
            </a:r>
          </a:p>
          <a:p>
            <a:pPr>
              <a:spcBef>
                <a:spcPct val="20000"/>
              </a:spcBef>
              <a:buClr>
                <a:prstClr val="black"/>
              </a:buClr>
              <a:buSzPct val="75000"/>
              <a:defRPr/>
            </a:pPr>
            <a:r>
              <a:rPr lang="en-US" sz="1400" b="1" dirty="0" smtClean="0">
                <a:solidFill>
                  <a:srgbClr val="FFFFFF"/>
                </a:solidFill>
              </a:rPr>
              <a:t>Crohn’s disease, Diabetes type II, </a:t>
            </a:r>
          </a:p>
          <a:p>
            <a:pPr>
              <a:spcBef>
                <a:spcPct val="20000"/>
              </a:spcBef>
              <a:buClr>
                <a:prstClr val="black"/>
              </a:buClr>
              <a:buSzPct val="75000"/>
              <a:defRPr/>
            </a:pPr>
            <a:r>
              <a:rPr lang="en-US" sz="1400" b="1" dirty="0" smtClean="0">
                <a:solidFill>
                  <a:srgbClr val="FFFFFF"/>
                </a:solidFill>
              </a:rPr>
              <a:t>Fibromyalgia Rheumatica, Mononucleosis, </a:t>
            </a:r>
          </a:p>
          <a:p>
            <a:pPr>
              <a:spcBef>
                <a:spcPct val="20000"/>
              </a:spcBef>
              <a:buClr>
                <a:prstClr val="black"/>
              </a:buClr>
              <a:buSzPct val="75000"/>
              <a:defRPr/>
            </a:pPr>
            <a:r>
              <a:rPr lang="en-US" sz="1400" b="1" dirty="0" smtClean="0">
                <a:solidFill>
                  <a:srgbClr val="FFFFFF"/>
                </a:solidFill>
              </a:rPr>
              <a:t>Multiple Sclerosis,, </a:t>
            </a:r>
          </a:p>
          <a:p>
            <a:pPr>
              <a:spcBef>
                <a:spcPct val="20000"/>
              </a:spcBef>
              <a:buClr>
                <a:prstClr val="black"/>
              </a:buClr>
              <a:buSzPct val="75000"/>
              <a:defRPr/>
            </a:pPr>
            <a:r>
              <a:rPr lang="en-US" sz="1400" b="1" dirty="0" smtClean="0">
                <a:solidFill>
                  <a:srgbClr val="FFFFFF"/>
                </a:solidFill>
              </a:rPr>
              <a:t>Osteo Arthritis, Brown Recluse Spider Bite,</a:t>
            </a:r>
          </a:p>
          <a:p>
            <a:pPr>
              <a:spcBef>
                <a:spcPct val="20000"/>
              </a:spcBef>
              <a:buClr>
                <a:prstClr val="black"/>
              </a:buClr>
              <a:buSzPct val="75000"/>
              <a:defRPr/>
            </a:pPr>
            <a:r>
              <a:rPr lang="en-US" sz="1400" b="1" dirty="0" smtClean="0">
                <a:solidFill>
                  <a:srgbClr val="FFFFFF"/>
                </a:solidFill>
              </a:rPr>
              <a:t>Corneal Regeneration, Diarrhea,</a:t>
            </a:r>
          </a:p>
          <a:p>
            <a:pPr>
              <a:spcBef>
                <a:spcPct val="20000"/>
              </a:spcBef>
              <a:buClr>
                <a:prstClr val="black"/>
              </a:buClr>
              <a:buSzPct val="75000"/>
              <a:defRPr/>
            </a:pPr>
            <a:r>
              <a:rPr lang="en-US" sz="1400" b="1" dirty="0" smtClean="0">
                <a:solidFill>
                  <a:srgbClr val="FFFFFF"/>
                </a:solidFill>
              </a:rPr>
              <a:t>Guillain Barre Syndrome, Hemolytic Anemia,</a:t>
            </a:r>
          </a:p>
          <a:p>
            <a:pPr>
              <a:spcBef>
                <a:spcPct val="20000"/>
              </a:spcBef>
              <a:buClr>
                <a:prstClr val="black"/>
              </a:buClr>
              <a:buSzPct val="75000"/>
              <a:defRPr/>
            </a:pPr>
            <a:r>
              <a:rPr lang="en-US" sz="1400" b="1" dirty="0" smtClean="0">
                <a:solidFill>
                  <a:srgbClr val="FFFFFF"/>
                </a:solidFill>
              </a:rPr>
              <a:t>Idiopathic thrombocytopenia purpura,</a:t>
            </a:r>
          </a:p>
          <a:p>
            <a:pPr>
              <a:spcBef>
                <a:spcPct val="20000"/>
              </a:spcBef>
              <a:buClr>
                <a:prstClr val="black"/>
              </a:buClr>
              <a:buSzPct val="75000"/>
              <a:defRPr/>
            </a:pPr>
            <a:r>
              <a:rPr lang="en-US" sz="1400" b="1" dirty="0" smtClean="0">
                <a:solidFill>
                  <a:srgbClr val="FFFFFF"/>
                </a:solidFill>
              </a:rPr>
              <a:t>Myasthenia Gravis, Tuberculosis,</a:t>
            </a:r>
          </a:p>
          <a:p>
            <a:pPr>
              <a:spcBef>
                <a:spcPct val="20000"/>
              </a:spcBef>
              <a:buClr>
                <a:prstClr val="black"/>
              </a:buClr>
              <a:buSzPct val="75000"/>
              <a:defRPr/>
            </a:pPr>
            <a:r>
              <a:rPr lang="en-US" sz="1400" b="1" dirty="0" smtClean="0">
                <a:solidFill>
                  <a:srgbClr val="FFFFFF"/>
                </a:solidFill>
              </a:rPr>
              <a:t> Human Immunodeficiency Virus(HIV),</a:t>
            </a:r>
          </a:p>
          <a:p>
            <a:pPr>
              <a:spcBef>
                <a:spcPct val="20000"/>
              </a:spcBef>
              <a:buClr>
                <a:prstClr val="black"/>
              </a:buClr>
              <a:buSzPct val="75000"/>
              <a:defRPr/>
            </a:pPr>
            <a:r>
              <a:rPr lang="en-US" sz="1400" b="1" dirty="0" smtClean="0">
                <a:solidFill>
                  <a:srgbClr val="FFFFFF"/>
                </a:solidFill>
              </a:rPr>
              <a:t>Hepatitis A and C, Rabies in Dogs,</a:t>
            </a:r>
          </a:p>
          <a:p>
            <a:pPr>
              <a:spcBef>
                <a:spcPct val="20000"/>
              </a:spcBef>
              <a:buClr>
                <a:prstClr val="black"/>
              </a:buClr>
              <a:buSzPct val="75000"/>
              <a:defRPr/>
            </a:pPr>
            <a:r>
              <a:rPr lang="en-US" sz="1400" b="1" dirty="0" smtClean="0">
                <a:solidFill>
                  <a:srgbClr val="FFFFFF"/>
                </a:solidFill>
              </a:rPr>
              <a:t>Human Pappilloma Virus</a:t>
            </a:r>
          </a:p>
          <a:p>
            <a:pPr>
              <a:spcBef>
                <a:spcPct val="20000"/>
              </a:spcBef>
              <a:buClr>
                <a:prstClr val="black"/>
              </a:buClr>
              <a:buSzPct val="75000"/>
              <a:defRPr/>
            </a:pPr>
            <a:endParaRPr lang="en-US" sz="1400" b="1" dirty="0" smtClean="0">
              <a:solidFill>
                <a:srgbClr val="FFFFFF"/>
              </a:solidFill>
            </a:endParaRPr>
          </a:p>
          <a:p>
            <a:pPr>
              <a:spcBef>
                <a:spcPct val="20000"/>
              </a:spcBef>
              <a:buClr>
                <a:prstClr val="black"/>
              </a:buClr>
              <a:buSzPct val="75000"/>
              <a:defRPr/>
            </a:pPr>
            <a:endParaRPr lang="en-US" sz="1400" b="1" dirty="0" smtClean="0">
              <a:solidFill>
                <a:srgbClr val="FFFFFF"/>
              </a:solidFill>
            </a:endParaRPr>
          </a:p>
          <a:p>
            <a:pPr algn="ctr">
              <a:spcBef>
                <a:spcPct val="20000"/>
              </a:spcBef>
              <a:buClr>
                <a:prstClr val="black"/>
              </a:buClr>
              <a:buSzPct val="75000"/>
              <a:defRPr/>
            </a:pPr>
            <a:endParaRPr lang="en-US" sz="1400" b="1" dirty="0" smtClean="0">
              <a:solidFill>
                <a:srgbClr val="FFFFFF"/>
              </a:solidFill>
            </a:endParaRPr>
          </a:p>
          <a:p>
            <a:pPr algn="ctr">
              <a:spcBef>
                <a:spcPct val="20000"/>
              </a:spcBef>
              <a:buClr>
                <a:prstClr val="black"/>
              </a:buClr>
              <a:buSzPct val="75000"/>
              <a:defRPr/>
            </a:pPr>
            <a:endParaRPr lang="en-US" sz="1400" b="1" dirty="0">
              <a:solidFill>
                <a:srgbClr val="FFFFFF"/>
              </a:solidFill>
            </a:endParaRPr>
          </a:p>
        </p:txBody>
      </p:sp>
      <p:sp>
        <p:nvSpPr>
          <p:cNvPr id="8" name="Round Single Corner Rectangle 7"/>
          <p:cNvSpPr/>
          <p:nvPr/>
        </p:nvSpPr>
        <p:spPr>
          <a:xfrm>
            <a:off x="0" y="783583"/>
            <a:ext cx="4540102" cy="4359917"/>
          </a:xfrm>
          <a:prstGeom prst="round1Rect">
            <a:avLst/>
          </a:prstGeom>
          <a:solidFill>
            <a:srgbClr val="000099"/>
          </a:solidFill>
          <a:ln/>
          <a:effectLst>
            <a:outerShdw blurRad="152400" dir="16200000" sx="101000" sy="101000" rotWithShape="0">
              <a:prstClr val="black">
                <a:alpha val="48000"/>
              </a:prstClr>
            </a:outerShdw>
          </a:effectLst>
        </p:spPr>
        <p:style>
          <a:lnRef idx="3">
            <a:schemeClr val="lt1"/>
          </a:lnRef>
          <a:fillRef idx="1">
            <a:schemeClr val="accent2"/>
          </a:fillRef>
          <a:effectRef idx="1">
            <a:schemeClr val="accent2"/>
          </a:effectRef>
          <a:fontRef idx="minor">
            <a:schemeClr val="lt1"/>
          </a:fontRef>
        </p:style>
        <p:txBody>
          <a:bodyPr anchor="ctr"/>
          <a:lstStyle/>
          <a:p>
            <a:pPr algn="ctr">
              <a:spcBef>
                <a:spcPct val="20000"/>
              </a:spcBef>
              <a:buClr>
                <a:prstClr val="black"/>
              </a:buClr>
              <a:buSzPct val="75000"/>
              <a:defRPr/>
            </a:pPr>
            <a:endParaRPr lang="en-US" sz="1400" b="1" dirty="0" smtClean="0">
              <a:solidFill>
                <a:schemeClr val="bg1"/>
              </a:solidFill>
            </a:endParaRPr>
          </a:p>
          <a:p>
            <a:pPr algn="ctr">
              <a:spcBef>
                <a:spcPct val="20000"/>
              </a:spcBef>
              <a:buClr>
                <a:prstClr val="black"/>
              </a:buClr>
              <a:buSzPct val="75000"/>
              <a:defRPr/>
            </a:pPr>
            <a:endParaRPr lang="en-US" sz="1400" b="1" dirty="0" smtClean="0">
              <a:solidFill>
                <a:schemeClr val="bg1"/>
              </a:solidFill>
            </a:endParaRPr>
          </a:p>
          <a:p>
            <a:pPr algn="ctr">
              <a:spcBef>
                <a:spcPct val="20000"/>
              </a:spcBef>
              <a:buClr>
                <a:prstClr val="black"/>
              </a:buClr>
              <a:buSzPct val="75000"/>
              <a:defRPr/>
            </a:pPr>
            <a:endParaRPr lang="en-US" sz="1400" b="1" dirty="0" smtClean="0">
              <a:solidFill>
                <a:srgbClr val="FFFFFF"/>
              </a:solidFill>
            </a:endParaRPr>
          </a:p>
          <a:p>
            <a:pPr algn="ctr">
              <a:spcBef>
                <a:spcPct val="20000"/>
              </a:spcBef>
              <a:buClr>
                <a:prstClr val="black"/>
              </a:buClr>
              <a:buSzPct val="75000"/>
              <a:defRPr/>
            </a:pPr>
            <a:endParaRPr lang="en-US" sz="1400" b="1" dirty="0" smtClean="0">
              <a:solidFill>
                <a:srgbClr val="FFFFFF"/>
              </a:solidFill>
            </a:endParaRPr>
          </a:p>
          <a:p>
            <a:pPr>
              <a:spcBef>
                <a:spcPct val="20000"/>
              </a:spcBef>
              <a:buClr>
                <a:prstClr val="black"/>
              </a:buClr>
              <a:buSzPct val="75000"/>
              <a:defRPr/>
            </a:pPr>
            <a:r>
              <a:rPr lang="en-US" sz="1400" b="1" dirty="0" smtClean="0">
                <a:solidFill>
                  <a:srgbClr val="FFFFFF"/>
                </a:solidFill>
              </a:rPr>
              <a:t>Allergies , Asthma, HIV,  A</a:t>
            </a:r>
            <a:r>
              <a:rPr lang="en-US" sz="1400" b="1" dirty="0" smtClean="0">
                <a:solidFill>
                  <a:schemeClr val="bg1"/>
                </a:solidFill>
              </a:rPr>
              <a:t>utoimmune Disorders, </a:t>
            </a:r>
          </a:p>
          <a:p>
            <a:pPr>
              <a:spcBef>
                <a:spcPct val="20000"/>
              </a:spcBef>
              <a:buClr>
                <a:prstClr val="black"/>
              </a:buClr>
              <a:buSzPct val="75000"/>
              <a:defRPr/>
            </a:pPr>
            <a:r>
              <a:rPr lang="en-US" sz="1400" b="1" dirty="0" smtClean="0">
                <a:solidFill>
                  <a:srgbClr val="FFFFFF"/>
                </a:solidFill>
              </a:rPr>
              <a:t>Viral Respiratory Infection, Rheumatoid Arthritis,  Endometriosis , Cancer, Lupus , Severe Acute Respiratory Syndrome (SARS), Cold &amp; Flu</a:t>
            </a:r>
          </a:p>
          <a:p>
            <a:pPr>
              <a:spcBef>
                <a:spcPct val="20000"/>
              </a:spcBef>
              <a:buClr>
                <a:prstClr val="black"/>
              </a:buClr>
              <a:buSzPct val="75000"/>
              <a:defRPr/>
            </a:pPr>
            <a:r>
              <a:rPr lang="en-US" sz="1400" b="1" dirty="0" smtClean="0">
                <a:solidFill>
                  <a:srgbClr val="FFFFFF"/>
                </a:solidFill>
              </a:rPr>
              <a:t>Benign Prostatic Hyperplasia ,</a:t>
            </a:r>
            <a:endParaRPr lang="en-US" sz="1400" b="1" dirty="0" smtClean="0">
              <a:solidFill>
                <a:schemeClr val="bg1"/>
              </a:solidFill>
            </a:endParaRPr>
          </a:p>
          <a:p>
            <a:pPr>
              <a:spcBef>
                <a:spcPct val="20000"/>
              </a:spcBef>
              <a:buClr>
                <a:prstClr val="black"/>
              </a:buClr>
              <a:buSzPct val="75000"/>
              <a:defRPr/>
            </a:pPr>
            <a:r>
              <a:rPr lang="en-US" sz="1400" b="1" dirty="0" smtClean="0">
                <a:solidFill>
                  <a:schemeClr val="bg1"/>
                </a:solidFill>
              </a:rPr>
              <a:t>Premenstrual syndrome, </a:t>
            </a:r>
          </a:p>
          <a:p>
            <a:pPr>
              <a:spcBef>
                <a:spcPct val="20000"/>
              </a:spcBef>
              <a:buClr>
                <a:prstClr val="black"/>
              </a:buClr>
              <a:buSzPct val="75000"/>
              <a:defRPr/>
            </a:pPr>
            <a:r>
              <a:rPr lang="en-US" sz="1400" b="1" dirty="0" smtClean="0">
                <a:solidFill>
                  <a:srgbClr val="FFFFFF"/>
                </a:solidFill>
              </a:rPr>
              <a:t>&amp; Alzheimer’s, Hypertension,</a:t>
            </a:r>
          </a:p>
          <a:p>
            <a:pPr>
              <a:spcBef>
                <a:spcPct val="20000"/>
              </a:spcBef>
              <a:buClr>
                <a:prstClr val="black"/>
              </a:buClr>
              <a:buSzPct val="75000"/>
              <a:defRPr/>
            </a:pPr>
            <a:r>
              <a:rPr lang="en-US" sz="1400" b="1" dirty="0" smtClean="0">
                <a:solidFill>
                  <a:srgbClr val="FFFFFF"/>
                </a:solidFill>
              </a:rPr>
              <a:t>Thrush,Austism, Perthes disease,, Prion disease, Psoriasis,</a:t>
            </a:r>
          </a:p>
          <a:p>
            <a:pPr>
              <a:spcBef>
                <a:spcPct val="20000"/>
              </a:spcBef>
              <a:buClr>
                <a:prstClr val="black"/>
              </a:buClr>
              <a:buSzPct val="75000"/>
              <a:defRPr/>
            </a:pPr>
            <a:r>
              <a:rPr lang="en-US" sz="1400" b="1" dirty="0" smtClean="0">
                <a:solidFill>
                  <a:srgbClr val="FFFFFF"/>
                </a:solidFill>
              </a:rPr>
              <a:t>Sjogren’s syndrome, Spinal Muscular Atrophy,</a:t>
            </a:r>
          </a:p>
          <a:p>
            <a:pPr>
              <a:spcBef>
                <a:spcPct val="20000"/>
              </a:spcBef>
              <a:buClr>
                <a:prstClr val="black"/>
              </a:buClr>
              <a:buSzPct val="75000"/>
              <a:defRPr/>
            </a:pPr>
            <a:r>
              <a:rPr lang="en-US" sz="1400" b="1" dirty="0" smtClean="0">
                <a:solidFill>
                  <a:srgbClr val="FFFFFF"/>
                </a:solidFill>
              </a:rPr>
              <a:t>Thrombocytopenia, Burns, Infection, Insect bites,</a:t>
            </a:r>
          </a:p>
          <a:p>
            <a:pPr>
              <a:spcBef>
                <a:spcPct val="20000"/>
              </a:spcBef>
              <a:buClr>
                <a:prstClr val="black"/>
              </a:buClr>
              <a:buSzPct val="75000"/>
              <a:defRPr/>
            </a:pPr>
            <a:r>
              <a:rPr lang="en-US" sz="1400" b="1" dirty="0" smtClean="0">
                <a:solidFill>
                  <a:srgbClr val="FFFFFF"/>
                </a:solidFill>
              </a:rPr>
              <a:t>Daiper rash, Herpetic lesions, Pharangitis, Porphyria,</a:t>
            </a:r>
          </a:p>
          <a:p>
            <a:pPr>
              <a:spcBef>
                <a:spcPct val="20000"/>
              </a:spcBef>
              <a:buClr>
                <a:prstClr val="black"/>
              </a:buClr>
              <a:buSzPct val="75000"/>
              <a:defRPr/>
            </a:pPr>
            <a:r>
              <a:rPr lang="en-US" sz="1400" b="1" dirty="0" smtClean="0">
                <a:solidFill>
                  <a:srgbClr val="FFFFFF"/>
                </a:solidFill>
              </a:rPr>
              <a:t>Raynaud’s phenomenon, </a:t>
            </a:r>
            <a:r>
              <a:rPr lang="en-US" sz="1400" b="1" dirty="0">
                <a:solidFill>
                  <a:srgbClr val="FFFFFF"/>
                </a:solidFill>
              </a:rPr>
              <a:t>Acute Viral Infection, </a:t>
            </a:r>
            <a:endParaRPr lang="en-US" sz="1400" b="1" dirty="0" smtClean="0">
              <a:solidFill>
                <a:srgbClr val="FFFFFF"/>
              </a:solidFill>
            </a:endParaRPr>
          </a:p>
          <a:p>
            <a:pPr>
              <a:spcBef>
                <a:spcPct val="20000"/>
              </a:spcBef>
              <a:buClr>
                <a:prstClr val="black"/>
              </a:buClr>
              <a:buSzPct val="75000"/>
              <a:defRPr/>
            </a:pPr>
            <a:r>
              <a:rPr lang="en-US" sz="1400" b="1" dirty="0" smtClean="0">
                <a:solidFill>
                  <a:srgbClr val="FFFFFF"/>
                </a:solidFill>
              </a:rPr>
              <a:t>Dengue fever, Shingles,</a:t>
            </a:r>
          </a:p>
          <a:p>
            <a:pPr>
              <a:spcBef>
                <a:spcPct val="20000"/>
              </a:spcBef>
              <a:buClr>
                <a:prstClr val="black"/>
              </a:buClr>
              <a:buSzPct val="75000"/>
              <a:defRPr/>
            </a:pPr>
            <a:r>
              <a:rPr lang="en-US" sz="1400" b="1" dirty="0" smtClean="0">
                <a:solidFill>
                  <a:srgbClr val="FFFFFF"/>
                </a:solidFill>
              </a:rPr>
              <a:t>, Plantar Warts, </a:t>
            </a:r>
          </a:p>
          <a:p>
            <a:pPr>
              <a:spcBef>
                <a:spcPct val="20000"/>
              </a:spcBef>
              <a:buClr>
                <a:prstClr val="black"/>
              </a:buClr>
              <a:buSzPct val="75000"/>
              <a:defRPr/>
            </a:pPr>
            <a:r>
              <a:rPr lang="en-US" sz="1400" b="1" dirty="0" smtClean="0">
                <a:solidFill>
                  <a:srgbClr val="FFFFFF"/>
                </a:solidFill>
              </a:rPr>
              <a:t>Lymphoma , Herpes Simplex I &amp; II, Parvo,  </a:t>
            </a:r>
          </a:p>
          <a:p>
            <a:pPr algn="ctr">
              <a:spcBef>
                <a:spcPct val="20000"/>
              </a:spcBef>
              <a:buClr>
                <a:prstClr val="black"/>
              </a:buClr>
              <a:buSzPct val="75000"/>
              <a:defRPr/>
            </a:pPr>
            <a:endParaRPr lang="en-US" sz="1400" b="1" dirty="0">
              <a:solidFill>
                <a:srgbClr val="FFFFFF"/>
              </a:solidFill>
            </a:endParaRPr>
          </a:p>
          <a:p>
            <a:pPr algn="ctr">
              <a:spcBef>
                <a:spcPct val="20000"/>
              </a:spcBef>
              <a:buClr>
                <a:prstClr val="black"/>
              </a:buClr>
              <a:buSzPct val="75000"/>
              <a:defRPr/>
            </a:pPr>
            <a:endParaRPr lang="en-US" sz="1400" b="1" dirty="0">
              <a:solidFill>
                <a:srgbClr val="FFFFFF"/>
              </a:solidFill>
            </a:endParaRPr>
          </a:p>
          <a:p>
            <a:pPr algn="ctr">
              <a:spcBef>
                <a:spcPct val="20000"/>
              </a:spcBef>
              <a:buClr>
                <a:prstClr val="black"/>
              </a:buClr>
              <a:buSzPct val="75000"/>
              <a:defRPr/>
            </a:pPr>
            <a:endParaRPr lang="en-US" sz="1400" b="1" dirty="0">
              <a:solidFill>
                <a:schemeClr val="bg1"/>
              </a:solidFill>
            </a:endParaRPr>
          </a:p>
          <a:p>
            <a:pPr algn="ctr">
              <a:spcBef>
                <a:spcPct val="20000"/>
              </a:spcBef>
              <a:buClr>
                <a:prstClr val="black"/>
              </a:buClr>
              <a:buSzPct val="75000"/>
              <a:defRPr/>
            </a:pPr>
            <a:endParaRPr lang="en-US" sz="1400" b="1" dirty="0">
              <a:solidFill>
                <a:srgbClr val="FFFFFF"/>
              </a:solidFill>
            </a:endParaRPr>
          </a:p>
        </p:txBody>
      </p:sp>
    </p:spTree>
    <p:extLst>
      <p:ext uri="{BB962C8B-B14F-4D97-AF65-F5344CB8AC3E}">
        <p14:creationId xmlns:p14="http://schemas.microsoft.com/office/powerpoint/2010/main" val="3017531975"/>
      </p:ext>
    </p:extLst>
  </p:cSld>
  <p:clrMapOvr>
    <a:masterClrMapping/>
  </p:clrMapOvr>
  <p:transition spd="slow">
    <p:fade thruBlk="1"/>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p:cNvGraphicFramePr>
            <a:graphicFrameLocks noGrp="1"/>
          </p:cNvGraphicFramePr>
          <p:nvPr>
            <p:extLst>
              <p:ext uri="{D42A27DB-BD31-4B8C-83A1-F6EECF244321}">
                <p14:modId xmlns:p14="http://schemas.microsoft.com/office/powerpoint/2010/main" val="1840358123"/>
              </p:ext>
            </p:extLst>
          </p:nvPr>
        </p:nvGraphicFramePr>
        <p:xfrm>
          <a:off x="304800" y="871217"/>
          <a:ext cx="8460058" cy="4108364"/>
        </p:xfrm>
        <a:graphic>
          <a:graphicData uri="http://schemas.openxmlformats.org/drawingml/2006/table">
            <a:tbl>
              <a:tblPr>
                <a:tableStyleId>{21E4AEA4-8DFA-4A89-87EB-49C32662AFE0}</a:tableStyleId>
              </a:tblPr>
              <a:tblGrid>
                <a:gridCol w="1048149"/>
                <a:gridCol w="1082026"/>
                <a:gridCol w="3941057"/>
                <a:gridCol w="2388826"/>
              </a:tblGrid>
              <a:tr h="330661">
                <a:tc>
                  <a:txBody>
                    <a:bodyPr/>
                    <a:lstStyle/>
                    <a:p>
                      <a:pPr algn="ctr" fontAlgn="t"/>
                      <a:r>
                        <a:rPr lang="en-IN" sz="1000" b="1" u="none" strike="noStrike" dirty="0" smtClean="0">
                          <a:solidFill>
                            <a:schemeClr val="bg1"/>
                          </a:solidFill>
                        </a:rPr>
                        <a:t> </a:t>
                      </a:r>
                      <a:r>
                        <a:rPr lang="en-IN" sz="1000" b="1" u="none" strike="noStrike" dirty="0">
                          <a:solidFill>
                            <a:schemeClr val="bg1"/>
                          </a:solidFill>
                        </a:rPr>
                        <a:t>Jurisdiction</a:t>
                      </a:r>
                      <a:endParaRPr lang="en-IN" sz="1000" b="1" i="0" u="none" strike="noStrike" dirty="0">
                        <a:solidFill>
                          <a:schemeClr val="bg1"/>
                        </a:solidFill>
                        <a:latin typeface="+mn-lt"/>
                      </a:endParaRPr>
                    </a:p>
                  </a:txBody>
                  <a:tcPr marL="3746" marR="3746" marT="374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solidFill>
                  </a:tcPr>
                </a:tc>
                <a:tc>
                  <a:txBody>
                    <a:bodyPr/>
                    <a:lstStyle/>
                    <a:p>
                      <a:pPr algn="ctr" fontAlgn="t"/>
                      <a:r>
                        <a:rPr lang="en-IN" sz="1000" b="1" u="none" strike="noStrike" dirty="0">
                          <a:solidFill>
                            <a:schemeClr val="bg1"/>
                          </a:solidFill>
                        </a:rPr>
                        <a:t>Application No./ Date</a:t>
                      </a:r>
                      <a:endParaRPr lang="en-IN" sz="1000" b="1" i="0" u="none" strike="noStrike" dirty="0">
                        <a:solidFill>
                          <a:schemeClr val="bg1"/>
                        </a:solidFill>
                        <a:latin typeface="+mn-lt"/>
                      </a:endParaRPr>
                    </a:p>
                  </a:txBody>
                  <a:tcPr marL="3746" marR="3746" marT="374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solidFill>
                  </a:tcPr>
                </a:tc>
                <a:tc>
                  <a:txBody>
                    <a:bodyPr/>
                    <a:lstStyle/>
                    <a:p>
                      <a:pPr algn="ctr" fontAlgn="t"/>
                      <a:r>
                        <a:rPr lang="en-IN" sz="1000" b="1" u="none" strike="noStrike" dirty="0">
                          <a:solidFill>
                            <a:schemeClr val="bg1"/>
                          </a:solidFill>
                        </a:rPr>
                        <a:t>Title</a:t>
                      </a:r>
                      <a:endParaRPr lang="en-IN" sz="1000" b="1" i="0" u="none" strike="noStrike" dirty="0">
                        <a:solidFill>
                          <a:schemeClr val="bg1"/>
                        </a:solidFill>
                        <a:latin typeface="+mn-lt"/>
                      </a:endParaRPr>
                    </a:p>
                  </a:txBody>
                  <a:tcPr marL="3746" marR="3746" marT="374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solidFill>
                  </a:tcPr>
                </a:tc>
                <a:tc>
                  <a:txBody>
                    <a:bodyPr/>
                    <a:lstStyle/>
                    <a:p>
                      <a:pPr algn="ctr" fontAlgn="t"/>
                      <a:r>
                        <a:rPr lang="en-IN" sz="1000" b="1" u="none" strike="noStrike" dirty="0">
                          <a:solidFill>
                            <a:schemeClr val="bg1"/>
                          </a:solidFill>
                        </a:rPr>
                        <a:t>Status</a:t>
                      </a:r>
                      <a:endParaRPr lang="en-IN" sz="1000" b="1" i="0" u="none" strike="noStrike" dirty="0">
                        <a:solidFill>
                          <a:schemeClr val="bg1"/>
                        </a:solidFill>
                        <a:latin typeface="+mn-lt"/>
                      </a:endParaRPr>
                    </a:p>
                  </a:txBody>
                  <a:tcPr marL="3746" marR="3746" marT="374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solidFill>
                  </a:tcPr>
                </a:tc>
              </a:tr>
              <a:tr h="386918">
                <a:tc>
                  <a:txBody>
                    <a:bodyPr/>
                    <a:lstStyle/>
                    <a:p>
                      <a:pPr algn="ctr" fontAlgn="t"/>
                      <a:r>
                        <a:rPr lang="en-IN" sz="1000" u="none" strike="noStrike" dirty="0" smtClean="0"/>
                        <a:t>USA</a:t>
                      </a:r>
                      <a:endParaRPr lang="en-IN" sz="1000" b="0" i="0" u="none" strike="noStrike" dirty="0">
                        <a:latin typeface="+mn-lt"/>
                      </a:endParaRPr>
                    </a:p>
                  </a:txBody>
                  <a:tcPr marL="3746" marR="3746" marT="374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t"/>
                      <a:r>
                        <a:rPr lang="en-IN" sz="1000" u="none" strike="noStrike" dirty="0"/>
                        <a:t>13/142,327           </a:t>
                      </a:r>
                      <a:r>
                        <a:rPr lang="en-IN" sz="1000" u="none" strike="noStrike" dirty="0" smtClean="0"/>
                        <a:t>   DT</a:t>
                      </a:r>
                      <a:r>
                        <a:rPr lang="en-IN" sz="1000" u="none" strike="noStrike" dirty="0"/>
                        <a:t>. 27.06.2011</a:t>
                      </a:r>
                      <a:endParaRPr lang="en-IN" sz="1000" b="0" i="0" u="none" strike="noStrike" dirty="0">
                        <a:latin typeface="+mn-lt"/>
                      </a:endParaRPr>
                    </a:p>
                  </a:txBody>
                  <a:tcPr marL="3746" marR="3746" marT="374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t"/>
                      <a:r>
                        <a:rPr lang="en-IN" sz="1000" u="none" strike="noStrike" dirty="0" smtClean="0"/>
                        <a:t>Mammalian Colostrum Derived Nanopeptides For Broad spectrum Viral And Recurrent Infections With A Method Of Isolation Thereof</a:t>
                      </a:r>
                      <a:endParaRPr lang="en-IN" sz="1000" b="0" i="0" u="none" strike="noStrike" dirty="0">
                        <a:latin typeface="+mn-lt"/>
                      </a:endParaRPr>
                    </a:p>
                  </a:txBody>
                  <a:tcPr marL="3746" marR="3746" marT="374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t"/>
                      <a:r>
                        <a:rPr lang="en-IN" sz="1000" u="none" strike="noStrike" dirty="0" smtClean="0"/>
                        <a:t>GRANTED (PATENT# US8518454)</a:t>
                      </a:r>
                      <a:endParaRPr lang="en-IN" sz="1000" b="1" i="0" u="none" strike="noStrike" dirty="0">
                        <a:latin typeface="+mn-lt"/>
                      </a:endParaRPr>
                    </a:p>
                  </a:txBody>
                  <a:tcPr marL="3746" marR="3746" marT="374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436137">
                <a:tc>
                  <a:txBody>
                    <a:bodyPr/>
                    <a:lstStyle/>
                    <a:p>
                      <a:pPr algn="ctr" fontAlgn="t"/>
                      <a:r>
                        <a:rPr lang="en-IN" sz="1000" b="0" i="0" u="none" strike="noStrike" dirty="0" smtClean="0">
                          <a:latin typeface="+mn-lt"/>
                        </a:rPr>
                        <a:t>USA</a:t>
                      </a:r>
                      <a:endParaRPr lang="en-IN" sz="1000" b="0" i="0" u="none" strike="noStrike" dirty="0">
                        <a:latin typeface="+mn-lt"/>
                      </a:endParaRPr>
                    </a:p>
                  </a:txBody>
                  <a:tcPr marL="3746" marR="3746" marT="374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t"/>
                      <a:r>
                        <a:rPr lang="en-IN" sz="1000" b="0" i="0" u="none" strike="noStrike" dirty="0" smtClean="0">
                          <a:latin typeface="+mn-lt"/>
                        </a:rPr>
                        <a:t>U.S. Patent Application No. 13/845,577 </a:t>
                      </a:r>
                      <a:endParaRPr lang="en-IN" sz="1000" b="0" i="0" u="none" strike="noStrike" dirty="0">
                        <a:latin typeface="+mn-lt"/>
                      </a:endParaRPr>
                    </a:p>
                  </a:txBody>
                  <a:tcPr marL="3746" marR="3746" marT="374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ctr" defTabSz="457200" rtl="0" eaLnBrk="1" fontAlgn="t" latinLnBrk="0" hangingPunct="1">
                        <a:lnSpc>
                          <a:spcPct val="100000"/>
                        </a:lnSpc>
                        <a:spcBef>
                          <a:spcPts val="0"/>
                        </a:spcBef>
                        <a:spcAft>
                          <a:spcPts val="0"/>
                        </a:spcAft>
                        <a:buClrTx/>
                        <a:buSzTx/>
                        <a:buFontTx/>
                        <a:buNone/>
                        <a:tabLst/>
                        <a:defRPr/>
                      </a:pPr>
                      <a:r>
                        <a:rPr lang="en-IN" sz="1000" u="none" strike="noStrike" dirty="0" smtClean="0"/>
                        <a:t>Mammalian Colostrum Derived Nanopeptides For Broad spectrum Viral And Recurrent Infections With A Method Of Isolation Thereof</a:t>
                      </a:r>
                    </a:p>
                    <a:p>
                      <a:pPr algn="l" fontAlgn="t"/>
                      <a:r>
                        <a:rPr lang="en-IN" sz="1000" b="0" i="0" u="none" strike="noStrike" dirty="0" smtClean="0">
                          <a:latin typeface="+mn-lt"/>
                        </a:rPr>
                        <a:t>                           ( </a:t>
                      </a:r>
                      <a:r>
                        <a:rPr lang="en-IN" sz="1000" b="1" i="0" u="none" strike="noStrike" dirty="0" smtClean="0">
                          <a:latin typeface="+mn-lt"/>
                        </a:rPr>
                        <a:t>For  </a:t>
                      </a:r>
                      <a:r>
                        <a:rPr lang="en-US" sz="1000" b="1" dirty="0" smtClean="0">
                          <a:solidFill>
                            <a:schemeClr val="tx1"/>
                          </a:solidFill>
                        </a:rPr>
                        <a:t>approved 58 indications  for Radha 108 )</a:t>
                      </a:r>
                      <a:endParaRPr lang="en-IN" sz="1000" b="1" i="0" u="none" strike="noStrike" dirty="0">
                        <a:solidFill>
                          <a:schemeClr val="tx1"/>
                        </a:solidFill>
                        <a:latin typeface="+mn-lt"/>
                      </a:endParaRPr>
                    </a:p>
                  </a:txBody>
                  <a:tcPr marL="3746" marR="3746" marT="374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t"/>
                      <a:r>
                        <a:rPr lang="en-US" sz="1000" dirty="0" smtClean="0">
                          <a:solidFill>
                            <a:schemeClr val="tx1"/>
                          </a:solidFill>
                        </a:rPr>
                        <a:t>GRANTED </a:t>
                      </a:r>
                      <a:r>
                        <a:rPr lang="en-US" sz="1000" baseline="0" dirty="0" smtClean="0">
                          <a:solidFill>
                            <a:schemeClr val="tx1"/>
                          </a:solidFill>
                        </a:rPr>
                        <a:t> (</a:t>
                      </a:r>
                      <a:r>
                        <a:rPr lang="en-US" sz="1000" dirty="0" smtClean="0">
                          <a:solidFill>
                            <a:schemeClr val="tx1"/>
                          </a:solidFill>
                        </a:rPr>
                        <a:t> Patent No. 9,249,188 )</a:t>
                      </a:r>
                      <a:endParaRPr lang="en-IN" sz="1000" b="0" i="0" u="none" strike="noStrike" dirty="0">
                        <a:solidFill>
                          <a:schemeClr val="tx1"/>
                        </a:solidFill>
                        <a:latin typeface="+mn-lt"/>
                      </a:endParaRPr>
                    </a:p>
                  </a:txBody>
                  <a:tcPr marL="3746" marR="3746" marT="374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429412">
                <a:tc>
                  <a:txBody>
                    <a:bodyPr/>
                    <a:lstStyle/>
                    <a:p>
                      <a:pPr algn="ctr" fontAlgn="t"/>
                      <a:r>
                        <a:rPr lang="en-IN" sz="1000" u="none" strike="noStrike" dirty="0" smtClean="0"/>
                        <a:t>SOUTH </a:t>
                      </a:r>
                      <a:r>
                        <a:rPr lang="en-IN" sz="1000" u="none" strike="noStrike" dirty="0"/>
                        <a:t>AFRICA</a:t>
                      </a:r>
                      <a:endParaRPr lang="en-IN" sz="1000" b="0" i="0" u="none" strike="noStrike" dirty="0">
                        <a:latin typeface="+mn-lt"/>
                      </a:endParaRPr>
                    </a:p>
                  </a:txBody>
                  <a:tcPr marL="3746" marR="3746" marT="374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t"/>
                      <a:r>
                        <a:rPr lang="en-IN" sz="1000" u="none" strike="noStrike" dirty="0"/>
                        <a:t>2011/4687              DT. 24.06.2011</a:t>
                      </a:r>
                      <a:endParaRPr lang="en-IN" sz="1000" b="0" i="0" u="none" strike="noStrike" dirty="0">
                        <a:latin typeface="+mn-lt"/>
                      </a:endParaRPr>
                    </a:p>
                  </a:txBody>
                  <a:tcPr marL="3746" marR="3746" marT="374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t"/>
                      <a:r>
                        <a:rPr lang="en-IN" sz="1000" u="none" strike="noStrike" dirty="0"/>
                        <a:t>Mammalian Colostrum Derived Nanopeptides For Broadspectrum Viral And Recurrent Infections With A Method Of Isolation Thereof</a:t>
                      </a:r>
                      <a:endParaRPr lang="en-IN" sz="1000" b="0" i="0" u="none" strike="noStrike" dirty="0">
                        <a:latin typeface="+mn-lt"/>
                      </a:endParaRPr>
                    </a:p>
                  </a:txBody>
                  <a:tcPr marL="3746" marR="3746" marT="374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t"/>
                      <a:r>
                        <a:rPr lang="en-IN" sz="1000" u="none" strike="noStrike" dirty="0" smtClean="0"/>
                        <a:t>GRANTED ( PATENT # 2011/04687)</a:t>
                      </a:r>
                      <a:endParaRPr lang="en-IN" sz="1000" b="0" i="0" u="none" strike="noStrike" dirty="0">
                        <a:latin typeface="+mn-lt"/>
                      </a:endParaRPr>
                    </a:p>
                  </a:txBody>
                  <a:tcPr marL="3746" marR="3746" marT="374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74358">
                <a:tc>
                  <a:txBody>
                    <a:bodyPr/>
                    <a:lstStyle/>
                    <a:p>
                      <a:pPr algn="ctr" fontAlgn="t"/>
                      <a:r>
                        <a:rPr lang="en-IN" sz="1000" u="none" strike="noStrike" dirty="0" smtClean="0"/>
                        <a:t> SINGAPORE</a:t>
                      </a:r>
                      <a:endParaRPr lang="en-IN" sz="1000" b="0" i="0" u="none" strike="noStrike" dirty="0">
                        <a:latin typeface="+mn-lt"/>
                      </a:endParaRPr>
                    </a:p>
                  </a:txBody>
                  <a:tcPr marL="3746" marR="3746" marT="374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t"/>
                      <a:r>
                        <a:rPr lang="en-IN" sz="1000" u="none" strike="noStrike" dirty="0"/>
                        <a:t>201104717.2       </a:t>
                      </a:r>
                      <a:r>
                        <a:rPr lang="en-IN" sz="1000" u="none" strike="noStrike" dirty="0" smtClean="0"/>
                        <a:t>   DT</a:t>
                      </a:r>
                      <a:r>
                        <a:rPr lang="en-IN" sz="1000" u="none" strike="noStrike" dirty="0"/>
                        <a:t>. 29.12.2009</a:t>
                      </a:r>
                      <a:endParaRPr lang="en-IN" sz="1000" b="0" i="0" u="none" strike="noStrike" dirty="0">
                        <a:latin typeface="+mn-lt"/>
                      </a:endParaRPr>
                    </a:p>
                  </a:txBody>
                  <a:tcPr marL="3746" marR="3746" marT="374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t"/>
                      <a:r>
                        <a:rPr lang="en-IN" sz="1000" u="none" strike="noStrike" dirty="0"/>
                        <a:t>Mammalian Colostrum Derived Nanopeptides For Broadspectrum Viral And Recurrent Infections With A Method Of Isolation Thereof</a:t>
                      </a:r>
                      <a:endParaRPr lang="en-IN" sz="1000" b="0" i="0" u="none" strike="noStrike" dirty="0">
                        <a:latin typeface="+mn-lt"/>
                      </a:endParaRPr>
                    </a:p>
                  </a:txBody>
                  <a:tcPr marL="3746" marR="3746" marT="374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t"/>
                      <a:r>
                        <a:rPr lang="en-IN" sz="1000" b="0" i="0" u="none" strike="noStrike" dirty="0" smtClean="0">
                          <a:latin typeface="+mn-lt"/>
                        </a:rPr>
                        <a:t>GRANTED (PATENT #</a:t>
                      </a:r>
                      <a:r>
                        <a:rPr lang="en-IN" sz="1000" b="0" i="0" u="none" strike="noStrike" baseline="0" dirty="0" smtClean="0">
                          <a:latin typeface="+mn-lt"/>
                        </a:rPr>
                        <a:t> 172793)</a:t>
                      </a:r>
                      <a:endParaRPr lang="en-IN" sz="1000" b="0" i="0" u="none" strike="noStrike" dirty="0">
                        <a:latin typeface="+mn-lt"/>
                      </a:endParaRPr>
                    </a:p>
                  </a:txBody>
                  <a:tcPr marL="3746" marR="3746" marT="374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85370">
                <a:tc>
                  <a:txBody>
                    <a:bodyPr/>
                    <a:lstStyle/>
                    <a:p>
                      <a:pPr algn="ctr" fontAlgn="t"/>
                      <a:r>
                        <a:rPr lang="en-IN" sz="1000" u="none" strike="noStrike" dirty="0" smtClean="0"/>
                        <a:t>INDIA</a:t>
                      </a:r>
                      <a:endParaRPr lang="en-IN" sz="1000" b="0" i="0" u="none" strike="noStrike" dirty="0">
                        <a:latin typeface="+mn-lt"/>
                      </a:endParaRPr>
                    </a:p>
                  </a:txBody>
                  <a:tcPr marL="3746" marR="3746" marT="374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t"/>
                      <a:r>
                        <a:rPr lang="en-IN" sz="1000" u="none" strike="noStrike" dirty="0"/>
                        <a:t>1353/MUM/08 </a:t>
                      </a:r>
                      <a:r>
                        <a:rPr lang="en-IN" sz="1000" u="none" strike="noStrike" dirty="0" smtClean="0"/>
                        <a:t>      DT</a:t>
                      </a:r>
                      <a:r>
                        <a:rPr lang="en-IN" sz="1000" u="none" strike="noStrike" dirty="0"/>
                        <a:t>. 27/06/2008    </a:t>
                      </a:r>
                      <a:endParaRPr lang="en-IN" sz="1000" b="0" i="0" u="none" strike="noStrike" dirty="0">
                        <a:latin typeface="+mn-lt"/>
                      </a:endParaRPr>
                    </a:p>
                  </a:txBody>
                  <a:tcPr marL="3746" marR="3746" marT="374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t"/>
                      <a:r>
                        <a:rPr lang="en-IN" sz="1000" u="none" strike="noStrike" dirty="0"/>
                        <a:t>Mammalian Colostrum Derived Nanopeptides For Broadspectrum Viral And Recurrent Infections With A Method Of Isolation Thereof</a:t>
                      </a:r>
                      <a:endParaRPr lang="en-IN" sz="1000" b="0" i="0" u="none" strike="noStrike" dirty="0">
                        <a:latin typeface="+mn-lt"/>
                      </a:endParaRPr>
                    </a:p>
                  </a:txBody>
                  <a:tcPr marL="3746" marR="3746" marT="374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t"/>
                      <a:r>
                        <a:rPr lang="en-IN" sz="1000" b="0" i="0" u="none" strike="noStrike" dirty="0" smtClean="0">
                          <a:latin typeface="+mn-lt"/>
                        </a:rPr>
                        <a:t>Approved</a:t>
                      </a:r>
                      <a:endParaRPr lang="en-IN" sz="1000" b="0" i="0" u="none" strike="noStrike" dirty="0">
                        <a:latin typeface="+mn-lt"/>
                      </a:endParaRPr>
                    </a:p>
                  </a:txBody>
                  <a:tcPr marL="3746" marR="3746" marT="374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74358">
                <a:tc>
                  <a:txBody>
                    <a:bodyPr/>
                    <a:lstStyle/>
                    <a:p>
                      <a:pPr algn="ctr" fontAlgn="t"/>
                      <a:r>
                        <a:rPr lang="en-IN" sz="1000" u="none" strike="noStrike" dirty="0" smtClean="0"/>
                        <a:t>EUROPE</a:t>
                      </a:r>
                      <a:endParaRPr lang="en-IN" sz="1000" b="0" i="0" u="none" strike="noStrike" dirty="0">
                        <a:latin typeface="+mn-lt"/>
                      </a:endParaRPr>
                    </a:p>
                  </a:txBody>
                  <a:tcPr marL="3746" marR="3746" marT="374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t"/>
                      <a:r>
                        <a:rPr lang="en-IN" sz="1000" u="none" strike="noStrike" dirty="0"/>
                        <a:t>EP 09827010.1           DT. 30.06.2011</a:t>
                      </a:r>
                      <a:endParaRPr lang="en-IN" sz="1000" b="0" i="0" u="none" strike="noStrike" dirty="0">
                        <a:latin typeface="+mn-lt"/>
                      </a:endParaRPr>
                    </a:p>
                  </a:txBody>
                  <a:tcPr marL="3746" marR="3746" marT="374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t"/>
                      <a:r>
                        <a:rPr lang="en-IN" sz="1000" u="none" strike="noStrike" dirty="0"/>
                        <a:t>Mammalian Colostrum Derived Nanopeptides For Broadspectrum Viral And Recurrent Infections With A Method Of Isolation Thereof</a:t>
                      </a:r>
                      <a:endParaRPr lang="en-IN" sz="1000" b="0" i="0" u="none" strike="noStrike" dirty="0">
                        <a:latin typeface="+mn-lt"/>
                      </a:endParaRPr>
                    </a:p>
                  </a:txBody>
                  <a:tcPr marL="3746" marR="3746" marT="374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t"/>
                      <a:r>
                        <a:rPr lang="en-IN" sz="1000" b="0" i="0" u="none" strike="noStrike" baseline="0" dirty="0" smtClean="0">
                          <a:latin typeface="+mn-lt"/>
                        </a:rPr>
                        <a:t>Approved</a:t>
                      </a:r>
                      <a:endParaRPr lang="en-IN" sz="1000" b="0" i="0" u="none" strike="noStrike" dirty="0">
                        <a:latin typeface="+mn-lt"/>
                      </a:endParaRPr>
                    </a:p>
                  </a:txBody>
                  <a:tcPr marL="3746" marR="3746" marT="374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74358">
                <a:tc>
                  <a:txBody>
                    <a:bodyPr/>
                    <a:lstStyle/>
                    <a:p>
                      <a:pPr algn="ctr" fontAlgn="t"/>
                      <a:r>
                        <a:rPr lang="en-IN" sz="1000" u="none" strike="noStrike" dirty="0" smtClean="0"/>
                        <a:t>CANADA</a:t>
                      </a:r>
                      <a:endParaRPr lang="en-IN" sz="1000" b="0" i="0" u="none" strike="noStrike" dirty="0">
                        <a:latin typeface="+mn-lt"/>
                      </a:endParaRPr>
                    </a:p>
                  </a:txBody>
                  <a:tcPr marL="3746" marR="3746" marT="374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t"/>
                      <a:r>
                        <a:rPr lang="en-IN" sz="1000" u="none" strike="noStrike" dirty="0"/>
                        <a:t>2478449                   DT. 29.12.2009</a:t>
                      </a:r>
                      <a:endParaRPr lang="en-IN" sz="1000" b="0" i="0" u="none" strike="noStrike" dirty="0">
                        <a:latin typeface="+mn-lt"/>
                      </a:endParaRPr>
                    </a:p>
                  </a:txBody>
                  <a:tcPr marL="3746" marR="3746" marT="374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t"/>
                      <a:r>
                        <a:rPr lang="en-IN" sz="1000" u="none" strike="noStrike" dirty="0"/>
                        <a:t>Mammalian Colostrum Derived Nanopeptides For Broadspectrum Viral And Recurrent Infections With A Method Of Isolation Thereof</a:t>
                      </a:r>
                      <a:endParaRPr lang="en-IN" sz="1000" b="0" i="0" u="none" strike="noStrike" dirty="0">
                        <a:latin typeface="+mn-lt"/>
                      </a:endParaRPr>
                    </a:p>
                  </a:txBody>
                  <a:tcPr marL="3746" marR="3746" marT="374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t"/>
                      <a:r>
                        <a:rPr lang="en-IN" sz="1000" b="0" i="0" u="none" strike="noStrike" dirty="0" smtClean="0">
                          <a:latin typeface="+mn-lt"/>
                        </a:rPr>
                        <a:t>Approved</a:t>
                      </a:r>
                      <a:endParaRPr lang="en-IN" sz="1000" b="0" i="0" u="none" strike="noStrike" dirty="0">
                        <a:latin typeface="+mn-lt"/>
                      </a:endParaRPr>
                    </a:p>
                  </a:txBody>
                  <a:tcPr marL="3746" marR="3746" marT="374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30661">
                <a:tc>
                  <a:txBody>
                    <a:bodyPr/>
                    <a:lstStyle/>
                    <a:p>
                      <a:pPr algn="ctr" fontAlgn="t"/>
                      <a:r>
                        <a:rPr lang="en-IN" sz="1000" u="none" strike="noStrike" dirty="0" smtClean="0"/>
                        <a:t>PCT</a:t>
                      </a:r>
                      <a:endParaRPr lang="en-IN" sz="1000" b="0" i="0" u="none" strike="noStrike" dirty="0">
                        <a:latin typeface="+mn-lt"/>
                      </a:endParaRPr>
                    </a:p>
                  </a:txBody>
                  <a:tcPr marL="3746" marR="3746" marT="374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t"/>
                      <a:r>
                        <a:rPr lang="en-IN" sz="1000" u="none" strike="noStrike" dirty="0"/>
                        <a:t>PCT/IN09/749 </a:t>
                      </a:r>
                      <a:r>
                        <a:rPr lang="en-IN" sz="1000" u="none" strike="noStrike" dirty="0" smtClean="0"/>
                        <a:t>       DT</a:t>
                      </a:r>
                      <a:r>
                        <a:rPr lang="en-IN" sz="1000" u="none" strike="noStrike" dirty="0"/>
                        <a:t>. 29.12.2009</a:t>
                      </a:r>
                      <a:endParaRPr lang="en-IN" sz="1000" b="0" i="0" u="none" strike="noStrike" dirty="0">
                        <a:latin typeface="+mn-lt"/>
                      </a:endParaRPr>
                    </a:p>
                  </a:txBody>
                  <a:tcPr marL="3746" marR="3746" marT="374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t"/>
                      <a:r>
                        <a:rPr lang="en-IN" sz="1000" u="none" strike="noStrike" dirty="0"/>
                        <a:t>Mammalian Colostrum Derived Nanopeptides For Broadspectrum Viral And Recurrent Infections With A Method Of Isolation Thereof</a:t>
                      </a:r>
                      <a:endParaRPr lang="en-IN" sz="1000" b="0" i="0" u="none" strike="noStrike" dirty="0">
                        <a:latin typeface="+mn-lt"/>
                      </a:endParaRPr>
                    </a:p>
                  </a:txBody>
                  <a:tcPr marL="3746" marR="3746" marT="374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t"/>
                      <a:r>
                        <a:rPr lang="en-IN" sz="1000" u="none" strike="noStrike" dirty="0"/>
                        <a:t>Entered into National Phase-South Africa, Europe, USA,  Canada &amp; Singapore</a:t>
                      </a:r>
                      <a:endParaRPr lang="en-IN" sz="1000" b="0" i="0" u="none" strike="noStrike" dirty="0">
                        <a:latin typeface="+mn-lt"/>
                      </a:endParaRPr>
                    </a:p>
                  </a:txBody>
                  <a:tcPr marL="3746" marR="3746" marT="374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30661">
                <a:tc>
                  <a:txBody>
                    <a:bodyPr/>
                    <a:lstStyle/>
                    <a:p>
                      <a:pPr algn="ctr" fontAlgn="t"/>
                      <a:r>
                        <a:rPr lang="en-IN" sz="1000" b="0" i="0" u="none" strike="noStrike" dirty="0" smtClean="0">
                          <a:latin typeface="+mn-lt"/>
                        </a:rPr>
                        <a:t>Hospital on chip</a:t>
                      </a:r>
                      <a:endParaRPr lang="en-IN" sz="1000" b="0" i="0" u="none" strike="noStrike" dirty="0">
                        <a:latin typeface="+mn-lt"/>
                      </a:endParaRPr>
                    </a:p>
                  </a:txBody>
                  <a:tcPr marL="3746" marR="3746" marT="374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t"/>
                      <a:r>
                        <a:rPr lang="en-IN" sz="1000" b="0" i="0" u="none" strike="noStrike" baseline="0" dirty="0" smtClean="0">
                          <a:latin typeface="+mn-lt"/>
                        </a:rPr>
                        <a:t>PCT/IN2011/000522</a:t>
                      </a:r>
                    </a:p>
                    <a:p>
                      <a:pPr algn="ctr" fontAlgn="t"/>
                      <a:r>
                        <a:rPr lang="en-IN" sz="1000" b="0" i="0" u="none" strike="noStrike" baseline="0" dirty="0" smtClean="0">
                          <a:latin typeface="+mn-lt"/>
                        </a:rPr>
                        <a:t>09.08.2011</a:t>
                      </a:r>
                      <a:endParaRPr lang="en-IN" sz="1000" b="0" i="0" u="none" strike="noStrike" dirty="0">
                        <a:latin typeface="+mn-lt"/>
                      </a:endParaRPr>
                    </a:p>
                  </a:txBody>
                  <a:tcPr marL="3746" marR="3746" marT="374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t"/>
                      <a:r>
                        <a:rPr lang="en-IN" sz="1000" b="0" i="0" u="none" strike="noStrike" dirty="0" smtClean="0">
                          <a:latin typeface="+mn-lt"/>
                        </a:rPr>
                        <a:t>An Automated Integrated System, Method and Plate form For Healthcare Services</a:t>
                      </a:r>
                      <a:endParaRPr lang="en-IN" sz="1000" b="0" i="0" u="none" strike="noStrike" dirty="0">
                        <a:latin typeface="+mn-lt"/>
                      </a:endParaRPr>
                    </a:p>
                  </a:txBody>
                  <a:tcPr marL="3746" marR="3746" marT="374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t"/>
                      <a:r>
                        <a:rPr lang="en-IN" sz="1000" b="0" i="0" u="none" strike="noStrike" dirty="0" smtClean="0">
                          <a:latin typeface="+mn-lt"/>
                        </a:rPr>
                        <a:t>Granted(PATENT</a:t>
                      </a:r>
                      <a:r>
                        <a:rPr lang="en-IN" sz="1000" b="0" i="0" u="none" strike="noStrike" baseline="0" dirty="0" smtClean="0">
                          <a:latin typeface="+mn-lt"/>
                        </a:rPr>
                        <a:t> #:</a:t>
                      </a:r>
                      <a:r>
                        <a:rPr lang="en-IN" sz="1000" b="0" i="0" u="none" strike="noStrike" dirty="0" smtClean="0">
                          <a:latin typeface="+mn-lt"/>
                        </a:rPr>
                        <a:t>WO2012/020429</a:t>
                      </a:r>
                      <a:r>
                        <a:rPr lang="en-IN" sz="1000" b="0" i="0" u="none" strike="noStrike" baseline="0" dirty="0" smtClean="0">
                          <a:latin typeface="+mn-lt"/>
                        </a:rPr>
                        <a:t>)</a:t>
                      </a:r>
                      <a:endParaRPr lang="en-IN" sz="1000" b="0" i="0" u="none" strike="noStrike" dirty="0">
                        <a:latin typeface="+mn-lt"/>
                      </a:endParaRPr>
                    </a:p>
                  </a:txBody>
                  <a:tcPr marL="3746" marR="3746" marT="374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30661">
                <a:tc>
                  <a:txBody>
                    <a:bodyPr/>
                    <a:lstStyle/>
                    <a:p>
                      <a:pPr algn="ctr" fontAlgn="t"/>
                      <a:r>
                        <a:rPr lang="en-IN" sz="1000" b="0" i="0" u="none" strike="noStrike" dirty="0" smtClean="0">
                          <a:latin typeface="+mn-lt"/>
                        </a:rPr>
                        <a:t>Lab on chip</a:t>
                      </a:r>
                      <a:endParaRPr lang="en-IN" sz="1000" b="0" i="0" u="none" strike="noStrike" dirty="0">
                        <a:latin typeface="+mn-lt"/>
                      </a:endParaRPr>
                    </a:p>
                  </a:txBody>
                  <a:tcPr marL="3746" marR="3746" marT="374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t"/>
                      <a:r>
                        <a:rPr lang="en-IN" sz="1000" b="0" i="0" u="none" strike="noStrike" dirty="0" smtClean="0">
                          <a:latin typeface="+mn-lt"/>
                        </a:rPr>
                        <a:t>PCT/IN2010/000424</a:t>
                      </a:r>
                    </a:p>
                    <a:p>
                      <a:pPr algn="ctr" fontAlgn="t"/>
                      <a:r>
                        <a:rPr lang="en-IN" sz="1000" b="0" i="0" u="none" strike="noStrike" dirty="0" smtClean="0">
                          <a:latin typeface="+mn-lt"/>
                        </a:rPr>
                        <a:t>DT.</a:t>
                      </a:r>
                      <a:r>
                        <a:rPr lang="en-IN" sz="1000" b="0" i="0" u="none" strike="noStrike" baseline="0" dirty="0" smtClean="0">
                          <a:latin typeface="+mn-lt"/>
                        </a:rPr>
                        <a:t> 18.06.2010</a:t>
                      </a:r>
                      <a:endParaRPr lang="en-IN" sz="1000" b="0" i="0" u="none" strike="noStrike" dirty="0">
                        <a:latin typeface="+mn-lt"/>
                      </a:endParaRPr>
                    </a:p>
                  </a:txBody>
                  <a:tcPr marL="3746" marR="3746" marT="374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t"/>
                      <a:r>
                        <a:rPr lang="en-IN" sz="1000" b="0" i="0" u="none" strike="noStrike" dirty="0" smtClean="0">
                          <a:latin typeface="+mn-lt"/>
                        </a:rPr>
                        <a:t>An Apparatus and Method For Detecting Biological State in Sample  by Using Bio</a:t>
                      </a:r>
                      <a:r>
                        <a:rPr lang="en-IN" sz="1000" b="0" i="0" u="none" strike="noStrike" baseline="0" dirty="0" smtClean="0">
                          <a:latin typeface="+mn-lt"/>
                        </a:rPr>
                        <a:t> Marker ERS</a:t>
                      </a:r>
                      <a:r>
                        <a:rPr lang="en-IN" sz="1000" b="0" i="0" u="none" strike="noStrike" dirty="0" smtClean="0">
                          <a:latin typeface="+mn-lt"/>
                        </a:rPr>
                        <a:t> </a:t>
                      </a:r>
                      <a:endParaRPr lang="en-IN" sz="1000" b="0" i="0" u="none" strike="noStrike" dirty="0">
                        <a:latin typeface="+mn-lt"/>
                      </a:endParaRPr>
                    </a:p>
                  </a:txBody>
                  <a:tcPr marL="3746" marR="3746" marT="374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t"/>
                      <a:r>
                        <a:rPr lang="en-IN" sz="1000" b="0" i="0" u="none" strike="noStrike" dirty="0" smtClean="0">
                          <a:latin typeface="+mn-lt"/>
                        </a:rPr>
                        <a:t>Granted (PARENT</a:t>
                      </a:r>
                      <a:r>
                        <a:rPr lang="en-IN" sz="1000" b="0" i="0" u="none" strike="noStrike" baseline="0" dirty="0" smtClean="0">
                          <a:latin typeface="+mn-lt"/>
                        </a:rPr>
                        <a:t> #:</a:t>
                      </a:r>
                      <a:r>
                        <a:rPr lang="en-IN" sz="1000" b="0" i="0" u="none" strike="noStrike" dirty="0" smtClean="0">
                          <a:latin typeface="+mn-lt"/>
                        </a:rPr>
                        <a:t>WO2011/158246A1)</a:t>
                      </a:r>
                      <a:endParaRPr lang="en-IN" sz="1000" b="0" i="0" u="none" strike="noStrike" dirty="0">
                        <a:latin typeface="+mn-lt"/>
                      </a:endParaRPr>
                    </a:p>
                  </a:txBody>
                  <a:tcPr marL="3746" marR="3746" marT="374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
        <p:nvSpPr>
          <p:cNvPr id="6" name="Title 2"/>
          <p:cNvSpPr txBox="1">
            <a:spLocks/>
          </p:cNvSpPr>
          <p:nvPr/>
        </p:nvSpPr>
        <p:spPr>
          <a:xfrm>
            <a:off x="0" y="105939"/>
            <a:ext cx="9096144" cy="666750"/>
          </a:xfrm>
          <a:prstGeom prst="rect">
            <a:avLst/>
          </a:prstGeom>
        </p:spPr>
        <p:txBody>
          <a:bodyPr vert="horz" lIns="91440" tIns="45720" rIns="91440" bIns="45720" rtlCol="0" anchor="t">
            <a:normAutofit/>
          </a:bodyPr>
          <a:lstStyle>
            <a:lvl1pPr algn="l" defTabSz="457200" rtl="0" eaLnBrk="0" fontAlgn="base" hangingPunct="0">
              <a:spcBef>
                <a:spcPct val="0"/>
              </a:spcBef>
              <a:spcAft>
                <a:spcPct val="0"/>
              </a:spcAft>
              <a:defRPr sz="3200" b="1" kern="1200">
                <a:solidFill>
                  <a:schemeClr val="bg1"/>
                </a:solidFill>
                <a:effectLst>
                  <a:outerShdw blurRad="50800" dist="38100" dir="2700000">
                    <a:srgbClr val="000000">
                      <a:alpha val="21000"/>
                    </a:srgbClr>
                  </a:outerShdw>
                </a:effectLst>
                <a:latin typeface="+mj-lt"/>
                <a:ea typeface="Interstate-Black"/>
                <a:cs typeface="Interstate-Black"/>
              </a:defRPr>
            </a:lvl1pPr>
            <a:lvl2pPr algn="l" defTabSz="457200" rtl="0" eaLnBrk="0" fontAlgn="base" hangingPunct="0">
              <a:spcBef>
                <a:spcPct val="0"/>
              </a:spcBef>
              <a:spcAft>
                <a:spcPct val="0"/>
              </a:spcAft>
              <a:defRPr sz="3200" b="1">
                <a:solidFill>
                  <a:schemeClr val="bg1"/>
                </a:solidFill>
                <a:latin typeface="Calibri" pitchFamily="34" charset="0"/>
                <a:ea typeface="Interstate-Black"/>
                <a:cs typeface="Interstate-Black"/>
              </a:defRPr>
            </a:lvl2pPr>
            <a:lvl3pPr algn="l" defTabSz="457200" rtl="0" eaLnBrk="0" fontAlgn="base" hangingPunct="0">
              <a:spcBef>
                <a:spcPct val="0"/>
              </a:spcBef>
              <a:spcAft>
                <a:spcPct val="0"/>
              </a:spcAft>
              <a:defRPr sz="3200" b="1">
                <a:solidFill>
                  <a:schemeClr val="bg1"/>
                </a:solidFill>
                <a:latin typeface="Calibri" pitchFamily="34" charset="0"/>
                <a:ea typeface="Interstate-Black"/>
                <a:cs typeface="Interstate-Black"/>
              </a:defRPr>
            </a:lvl3pPr>
            <a:lvl4pPr algn="l" defTabSz="457200" rtl="0" eaLnBrk="0" fontAlgn="base" hangingPunct="0">
              <a:spcBef>
                <a:spcPct val="0"/>
              </a:spcBef>
              <a:spcAft>
                <a:spcPct val="0"/>
              </a:spcAft>
              <a:defRPr sz="3200" b="1">
                <a:solidFill>
                  <a:schemeClr val="bg1"/>
                </a:solidFill>
                <a:latin typeface="Calibri" pitchFamily="34" charset="0"/>
                <a:ea typeface="Interstate-Black"/>
                <a:cs typeface="Interstate-Black"/>
              </a:defRPr>
            </a:lvl4pPr>
            <a:lvl5pPr algn="l" defTabSz="457200" rtl="0" eaLnBrk="0" fontAlgn="base" hangingPunct="0">
              <a:spcBef>
                <a:spcPct val="0"/>
              </a:spcBef>
              <a:spcAft>
                <a:spcPct val="0"/>
              </a:spcAft>
              <a:defRPr sz="3200" b="1">
                <a:solidFill>
                  <a:schemeClr val="bg1"/>
                </a:solidFill>
                <a:latin typeface="Calibri" pitchFamily="34" charset="0"/>
                <a:ea typeface="Interstate-Black"/>
                <a:cs typeface="Interstate-Black"/>
              </a:defRPr>
            </a:lvl5pPr>
            <a:lvl6pPr marL="457200" algn="l" defTabSz="457200" rtl="0" fontAlgn="base">
              <a:spcBef>
                <a:spcPct val="0"/>
              </a:spcBef>
              <a:spcAft>
                <a:spcPct val="0"/>
              </a:spcAft>
              <a:defRPr sz="3200" b="1">
                <a:solidFill>
                  <a:schemeClr val="bg1"/>
                </a:solidFill>
                <a:latin typeface="Calibri" pitchFamily="34" charset="0"/>
                <a:ea typeface="Interstate-Black"/>
                <a:cs typeface="Interstate-Black"/>
              </a:defRPr>
            </a:lvl6pPr>
            <a:lvl7pPr marL="914400" algn="l" defTabSz="457200" rtl="0" fontAlgn="base">
              <a:spcBef>
                <a:spcPct val="0"/>
              </a:spcBef>
              <a:spcAft>
                <a:spcPct val="0"/>
              </a:spcAft>
              <a:defRPr sz="3200" b="1">
                <a:solidFill>
                  <a:schemeClr val="bg1"/>
                </a:solidFill>
                <a:latin typeface="Calibri" pitchFamily="34" charset="0"/>
                <a:ea typeface="Interstate-Black"/>
                <a:cs typeface="Interstate-Black"/>
              </a:defRPr>
            </a:lvl7pPr>
            <a:lvl8pPr marL="1371600" algn="l" defTabSz="457200" rtl="0" fontAlgn="base">
              <a:spcBef>
                <a:spcPct val="0"/>
              </a:spcBef>
              <a:spcAft>
                <a:spcPct val="0"/>
              </a:spcAft>
              <a:defRPr sz="3200" b="1">
                <a:solidFill>
                  <a:schemeClr val="bg1"/>
                </a:solidFill>
                <a:latin typeface="Calibri" pitchFamily="34" charset="0"/>
                <a:ea typeface="Interstate-Black"/>
                <a:cs typeface="Interstate-Black"/>
              </a:defRPr>
            </a:lvl8pPr>
            <a:lvl9pPr marL="1828800" algn="l" defTabSz="457200" rtl="0" fontAlgn="base">
              <a:spcBef>
                <a:spcPct val="0"/>
              </a:spcBef>
              <a:spcAft>
                <a:spcPct val="0"/>
              </a:spcAft>
              <a:defRPr sz="3200" b="1">
                <a:solidFill>
                  <a:schemeClr val="bg1"/>
                </a:solidFill>
                <a:latin typeface="Calibri" pitchFamily="34" charset="0"/>
                <a:ea typeface="Interstate-Black"/>
                <a:cs typeface="Interstate-Black"/>
              </a:defRPr>
            </a:lvl9pPr>
          </a:lstStyle>
          <a:p>
            <a:pPr>
              <a:defRPr/>
            </a:pPr>
            <a:r>
              <a:rPr lang="en-US" dirty="0" smtClean="0">
                <a:solidFill>
                  <a:prstClr val="white"/>
                </a:solidFill>
              </a:rPr>
              <a:t>Entry barrier via product patents</a:t>
            </a:r>
            <a:endParaRPr lang="en-US" dirty="0">
              <a:solidFill>
                <a:prstClr val="white"/>
              </a:solidFill>
            </a:endParaRPr>
          </a:p>
        </p:txBody>
      </p:sp>
    </p:spTree>
    <p:extLst>
      <p:ext uri="{BB962C8B-B14F-4D97-AF65-F5344CB8AC3E}">
        <p14:creationId xmlns:p14="http://schemas.microsoft.com/office/powerpoint/2010/main" val="2645345120"/>
      </p:ext>
    </p:extLst>
  </p:cSld>
  <p:clrMapOvr>
    <a:masterClrMapping/>
  </p:clrMapOv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2"/>
          <p:cNvSpPr txBox="1">
            <a:spLocks/>
          </p:cNvSpPr>
          <p:nvPr/>
        </p:nvSpPr>
        <p:spPr>
          <a:xfrm>
            <a:off x="19050" y="2018374"/>
            <a:ext cx="8991600" cy="1224556"/>
          </a:xfrm>
          <a:prstGeom prst="rect">
            <a:avLst/>
          </a:prstGeom>
        </p:spPr>
        <p:txBody>
          <a:bodyPr vert="horz" lIns="91440" tIns="45720" rIns="91440" bIns="45720" rtlCol="0" anchor="t">
            <a:noAutofit/>
          </a:bodyPr>
          <a:lstStyle>
            <a:lvl1pPr algn="l" defTabSz="457200" rtl="0" eaLnBrk="0" fontAlgn="base" hangingPunct="0">
              <a:spcBef>
                <a:spcPct val="0"/>
              </a:spcBef>
              <a:spcAft>
                <a:spcPct val="0"/>
              </a:spcAft>
              <a:defRPr sz="3200" b="1" kern="1200">
                <a:solidFill>
                  <a:schemeClr val="bg1"/>
                </a:solidFill>
                <a:effectLst>
                  <a:outerShdw blurRad="50800" dist="38100" dir="2700000">
                    <a:srgbClr val="000000">
                      <a:alpha val="21000"/>
                    </a:srgbClr>
                  </a:outerShdw>
                </a:effectLst>
                <a:latin typeface="+mj-lt"/>
                <a:ea typeface="Interstate-Black"/>
                <a:cs typeface="Interstate-Black"/>
              </a:defRPr>
            </a:lvl1pPr>
            <a:lvl2pPr algn="l" defTabSz="457200" rtl="0" eaLnBrk="0" fontAlgn="base" hangingPunct="0">
              <a:spcBef>
                <a:spcPct val="0"/>
              </a:spcBef>
              <a:spcAft>
                <a:spcPct val="0"/>
              </a:spcAft>
              <a:defRPr sz="3200" b="1">
                <a:solidFill>
                  <a:schemeClr val="bg1"/>
                </a:solidFill>
                <a:latin typeface="Calibri" pitchFamily="34" charset="0"/>
                <a:ea typeface="Interstate-Black"/>
                <a:cs typeface="Interstate-Black"/>
              </a:defRPr>
            </a:lvl2pPr>
            <a:lvl3pPr algn="l" defTabSz="457200" rtl="0" eaLnBrk="0" fontAlgn="base" hangingPunct="0">
              <a:spcBef>
                <a:spcPct val="0"/>
              </a:spcBef>
              <a:spcAft>
                <a:spcPct val="0"/>
              </a:spcAft>
              <a:defRPr sz="3200" b="1">
                <a:solidFill>
                  <a:schemeClr val="bg1"/>
                </a:solidFill>
                <a:latin typeface="Calibri" pitchFamily="34" charset="0"/>
                <a:ea typeface="Interstate-Black"/>
                <a:cs typeface="Interstate-Black"/>
              </a:defRPr>
            </a:lvl3pPr>
            <a:lvl4pPr algn="l" defTabSz="457200" rtl="0" eaLnBrk="0" fontAlgn="base" hangingPunct="0">
              <a:spcBef>
                <a:spcPct val="0"/>
              </a:spcBef>
              <a:spcAft>
                <a:spcPct val="0"/>
              </a:spcAft>
              <a:defRPr sz="3200" b="1">
                <a:solidFill>
                  <a:schemeClr val="bg1"/>
                </a:solidFill>
                <a:latin typeface="Calibri" pitchFamily="34" charset="0"/>
                <a:ea typeface="Interstate-Black"/>
                <a:cs typeface="Interstate-Black"/>
              </a:defRPr>
            </a:lvl4pPr>
            <a:lvl5pPr algn="l" defTabSz="457200" rtl="0" eaLnBrk="0" fontAlgn="base" hangingPunct="0">
              <a:spcBef>
                <a:spcPct val="0"/>
              </a:spcBef>
              <a:spcAft>
                <a:spcPct val="0"/>
              </a:spcAft>
              <a:defRPr sz="3200" b="1">
                <a:solidFill>
                  <a:schemeClr val="bg1"/>
                </a:solidFill>
                <a:latin typeface="Calibri" pitchFamily="34" charset="0"/>
                <a:ea typeface="Interstate-Black"/>
                <a:cs typeface="Interstate-Black"/>
              </a:defRPr>
            </a:lvl5pPr>
            <a:lvl6pPr marL="457200" algn="l" defTabSz="457200" rtl="0" fontAlgn="base">
              <a:spcBef>
                <a:spcPct val="0"/>
              </a:spcBef>
              <a:spcAft>
                <a:spcPct val="0"/>
              </a:spcAft>
              <a:defRPr sz="3200" b="1">
                <a:solidFill>
                  <a:schemeClr val="bg1"/>
                </a:solidFill>
                <a:latin typeface="Calibri" pitchFamily="34" charset="0"/>
                <a:ea typeface="Interstate-Black"/>
                <a:cs typeface="Interstate-Black"/>
              </a:defRPr>
            </a:lvl6pPr>
            <a:lvl7pPr marL="914400" algn="l" defTabSz="457200" rtl="0" fontAlgn="base">
              <a:spcBef>
                <a:spcPct val="0"/>
              </a:spcBef>
              <a:spcAft>
                <a:spcPct val="0"/>
              </a:spcAft>
              <a:defRPr sz="3200" b="1">
                <a:solidFill>
                  <a:schemeClr val="bg1"/>
                </a:solidFill>
                <a:latin typeface="Calibri" pitchFamily="34" charset="0"/>
                <a:ea typeface="Interstate-Black"/>
                <a:cs typeface="Interstate-Black"/>
              </a:defRPr>
            </a:lvl7pPr>
            <a:lvl8pPr marL="1371600" algn="l" defTabSz="457200" rtl="0" fontAlgn="base">
              <a:spcBef>
                <a:spcPct val="0"/>
              </a:spcBef>
              <a:spcAft>
                <a:spcPct val="0"/>
              </a:spcAft>
              <a:defRPr sz="3200" b="1">
                <a:solidFill>
                  <a:schemeClr val="bg1"/>
                </a:solidFill>
                <a:latin typeface="Calibri" pitchFamily="34" charset="0"/>
                <a:ea typeface="Interstate-Black"/>
                <a:cs typeface="Interstate-Black"/>
              </a:defRPr>
            </a:lvl8pPr>
            <a:lvl9pPr marL="1828800" algn="l" defTabSz="457200" rtl="0" fontAlgn="base">
              <a:spcBef>
                <a:spcPct val="0"/>
              </a:spcBef>
              <a:spcAft>
                <a:spcPct val="0"/>
              </a:spcAft>
              <a:defRPr sz="3200" b="1">
                <a:solidFill>
                  <a:schemeClr val="bg1"/>
                </a:solidFill>
                <a:latin typeface="Calibri" pitchFamily="34" charset="0"/>
                <a:ea typeface="Interstate-Black"/>
                <a:cs typeface="Interstate-Black"/>
              </a:defRPr>
            </a:lvl9pPr>
          </a:lstStyle>
          <a:p>
            <a:pPr algn="ctr"/>
            <a:r>
              <a:rPr lang="en-US" dirty="0">
                <a:solidFill>
                  <a:schemeClr val="tx1"/>
                </a:solidFill>
              </a:rPr>
              <a:t>3</a:t>
            </a:r>
            <a:r>
              <a:rPr lang="en-US" dirty="0" smtClean="0">
                <a:solidFill>
                  <a:schemeClr val="tx1"/>
                </a:solidFill>
              </a:rPr>
              <a:t>. Market potential as per global market research </a:t>
            </a:r>
            <a:endParaRPr lang="en-US" dirty="0">
              <a:solidFill>
                <a:schemeClr val="tx1"/>
              </a:solidFill>
            </a:endParaRP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2"/>
          <p:cNvSpPr>
            <a:spLocks noGrp="1"/>
          </p:cNvSpPr>
          <p:nvPr>
            <p:ph type="title"/>
          </p:nvPr>
        </p:nvSpPr>
        <p:spPr>
          <a:xfrm>
            <a:off x="-21267" y="-8865"/>
            <a:ext cx="9124950" cy="795670"/>
          </a:xfrm>
        </p:spPr>
        <p:txBody>
          <a:bodyPr>
            <a:noAutofit/>
          </a:bodyPr>
          <a:lstStyle/>
          <a:p>
            <a:pPr>
              <a:defRPr/>
            </a:pPr>
            <a:r>
              <a:rPr lang="en-US" sz="2600" dirty="0" smtClean="0">
                <a:solidFill>
                  <a:prstClr val="white"/>
                </a:solidFill>
              </a:rPr>
              <a:t>1 out of 3 Americans can be treated with Radha 108 : $10+ billion drug globally</a:t>
            </a:r>
            <a:endParaRPr lang="en-US" sz="2600" dirty="0">
              <a:solidFill>
                <a:prstClr val="white"/>
              </a:solidFill>
            </a:endParaRPr>
          </a:p>
        </p:txBody>
      </p:sp>
      <p:sp>
        <p:nvSpPr>
          <p:cNvPr id="3" name="AutoShape 4" descr="https://static.atomiclearning.com/images/stock/CollegeSuccess-image.jpg"/>
          <p:cNvSpPr>
            <a:spLocks noChangeAspect="1" noChangeArrowheads="1"/>
          </p:cNvSpPr>
          <p:nvPr/>
        </p:nvSpPr>
        <p:spPr bwMode="auto">
          <a:xfrm>
            <a:off x="66954" y="-86834"/>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 name="TextBox 3"/>
          <p:cNvSpPr txBox="1"/>
          <p:nvPr/>
        </p:nvSpPr>
        <p:spPr>
          <a:xfrm>
            <a:off x="66954" y="4933934"/>
            <a:ext cx="3769014" cy="230832"/>
          </a:xfrm>
          <a:prstGeom prst="rect">
            <a:avLst/>
          </a:prstGeom>
          <a:noFill/>
        </p:spPr>
        <p:txBody>
          <a:bodyPr wrap="square" rtlCol="0">
            <a:spAutoFit/>
          </a:bodyPr>
          <a:lstStyle/>
          <a:p>
            <a:r>
              <a:rPr lang="en-US" sz="900" b="1" dirty="0" smtClean="0">
                <a:latin typeface="+mn-lt"/>
              </a:rPr>
              <a:t>Source: www.cdc.gov</a:t>
            </a:r>
          </a:p>
        </p:txBody>
      </p:sp>
      <p:sp>
        <p:nvSpPr>
          <p:cNvPr id="13" name="7-Point Star 12"/>
          <p:cNvSpPr/>
          <p:nvPr/>
        </p:nvSpPr>
        <p:spPr>
          <a:xfrm>
            <a:off x="66954" y="1285017"/>
            <a:ext cx="2732952" cy="2691560"/>
          </a:xfrm>
          <a:prstGeom prst="star7">
            <a:avLst/>
          </a:prstGeom>
          <a:solidFill>
            <a:srgbClr val="0099CC"/>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b="1" dirty="0" smtClean="0">
              <a:solidFill>
                <a:schemeClr val="bg1"/>
              </a:solidFill>
            </a:endParaRPr>
          </a:p>
          <a:p>
            <a:pPr algn="ctr"/>
            <a:r>
              <a:rPr lang="en-US" sz="2000" b="1" dirty="0" smtClean="0">
                <a:solidFill>
                  <a:schemeClr val="bg1"/>
                </a:solidFill>
              </a:rPr>
              <a:t>*Estimated Unit sale 250MM </a:t>
            </a:r>
          </a:p>
          <a:p>
            <a:pPr algn="ctr"/>
            <a:r>
              <a:rPr lang="en-US" sz="2000" b="1" dirty="0" smtClean="0">
                <a:solidFill>
                  <a:schemeClr val="bg1"/>
                </a:solidFill>
              </a:rPr>
              <a:t>in US alone</a:t>
            </a:r>
          </a:p>
        </p:txBody>
      </p:sp>
      <p:sp>
        <p:nvSpPr>
          <p:cNvPr id="14" name="Rectangle 13"/>
          <p:cNvSpPr/>
          <p:nvPr/>
        </p:nvSpPr>
        <p:spPr>
          <a:xfrm>
            <a:off x="0" y="4697224"/>
            <a:ext cx="9005777" cy="338554"/>
          </a:xfrm>
          <a:prstGeom prst="rect">
            <a:avLst/>
          </a:prstGeom>
        </p:spPr>
        <p:txBody>
          <a:bodyPr wrap="square">
            <a:spAutoFit/>
          </a:bodyPr>
          <a:lstStyle/>
          <a:p>
            <a:r>
              <a:rPr lang="en-US" sz="1600" b="1" i="1" dirty="0" smtClean="0">
                <a:latin typeface="Calibri"/>
                <a:cs typeface="Calibri"/>
              </a:rPr>
              <a:t>* </a:t>
            </a:r>
            <a:r>
              <a:rPr lang="en-US" sz="1400" b="1" i="1" dirty="0" smtClean="0">
                <a:latin typeface="Calibri"/>
                <a:cs typeface="Calibri"/>
              </a:rPr>
              <a:t>Radha </a:t>
            </a:r>
            <a:r>
              <a:rPr lang="en-US" sz="1400" b="1" i="1" dirty="0">
                <a:latin typeface="Calibri"/>
                <a:cs typeface="Calibri"/>
              </a:rPr>
              <a:t>108 dosage of 4 times/day @ 3ml/ dose </a:t>
            </a:r>
            <a:r>
              <a:rPr lang="en-US" sz="1400" b="1" i="1" dirty="0" smtClean="0">
                <a:latin typeface="Calibri"/>
                <a:cs typeface="Calibri"/>
              </a:rPr>
              <a:t>-  3 </a:t>
            </a:r>
            <a:r>
              <a:rPr lang="en-US" sz="1400" b="1" i="1" dirty="0">
                <a:latin typeface="Calibri"/>
                <a:cs typeface="Calibri"/>
              </a:rPr>
              <a:t>bottles/month/patient </a:t>
            </a:r>
            <a:r>
              <a:rPr lang="en-US" sz="1400" b="1" i="1" dirty="0" smtClean="0">
                <a:latin typeface="Calibri"/>
                <a:cs typeface="Calibri"/>
              </a:rPr>
              <a:t>@$40 = $1440 / patient per year</a:t>
            </a:r>
            <a:endParaRPr lang="en-US" sz="1100" b="1" i="1" dirty="0"/>
          </a:p>
        </p:txBody>
      </p:sp>
      <p:sp>
        <p:nvSpPr>
          <p:cNvPr id="17" name="Cloud Callout 16"/>
          <p:cNvSpPr/>
          <p:nvPr/>
        </p:nvSpPr>
        <p:spPr>
          <a:xfrm>
            <a:off x="2799906" y="1116418"/>
            <a:ext cx="2849526" cy="1509830"/>
          </a:xfrm>
          <a:prstGeom prst="cloudCallout">
            <a:avLst>
              <a:gd name="adj1" fmla="val -50760"/>
              <a:gd name="adj2" fmla="val 68524"/>
            </a:avLst>
          </a:prstGeom>
          <a:ln/>
        </p:spPr>
        <p:style>
          <a:lnRef idx="2">
            <a:schemeClr val="accent2"/>
          </a:lnRef>
          <a:fillRef idx="1">
            <a:schemeClr val="lt1"/>
          </a:fillRef>
          <a:effectRef idx="0">
            <a:schemeClr val="accent2"/>
          </a:effectRef>
          <a:fontRef idx="minor">
            <a:schemeClr val="dk1"/>
          </a:fontRef>
        </p:style>
        <p:txBody>
          <a:bodyPr rtlCol="0" anchor="ctr"/>
          <a:lstStyle/>
          <a:p>
            <a:pPr algn="ctr"/>
            <a:r>
              <a:rPr lang="en-US" b="1" dirty="0" smtClean="0">
                <a:solidFill>
                  <a:srgbClr val="0099CC"/>
                </a:solidFill>
              </a:rPr>
              <a:t>*US alone accounts for </a:t>
            </a:r>
          </a:p>
          <a:p>
            <a:pPr algn="ctr"/>
            <a:r>
              <a:rPr lang="en-US" sz="2800" b="1" dirty="0" smtClean="0">
                <a:solidFill>
                  <a:srgbClr val="0099CC"/>
                </a:solidFill>
              </a:rPr>
              <a:t>$5 Billion</a:t>
            </a:r>
          </a:p>
        </p:txBody>
      </p:sp>
      <p:sp>
        <p:nvSpPr>
          <p:cNvPr id="21" name="TextBox 20"/>
          <p:cNvSpPr txBox="1"/>
          <p:nvPr/>
        </p:nvSpPr>
        <p:spPr>
          <a:xfrm>
            <a:off x="697835" y="4327892"/>
            <a:ext cx="7007105" cy="369332"/>
          </a:xfrm>
          <a:prstGeom prst="rect">
            <a:avLst/>
          </a:prstGeom>
          <a:noFill/>
        </p:spPr>
        <p:txBody>
          <a:bodyPr wrap="square" rtlCol="0">
            <a:spAutoFit/>
          </a:bodyPr>
          <a:lstStyle/>
          <a:p>
            <a:r>
              <a:rPr lang="en-US" b="1" i="1" dirty="0" smtClean="0"/>
              <a:t>Rest of the world can account for additional $8 billion market</a:t>
            </a:r>
          </a:p>
        </p:txBody>
      </p:sp>
      <p:graphicFrame>
        <p:nvGraphicFramePr>
          <p:cNvPr id="25" name="Chart 24"/>
          <p:cNvGraphicFramePr>
            <a:graphicFrameLocks/>
          </p:cNvGraphicFramePr>
          <p:nvPr>
            <p:extLst>
              <p:ext uri="{D42A27DB-BD31-4B8C-83A1-F6EECF244321}">
                <p14:modId xmlns:p14="http://schemas.microsoft.com/office/powerpoint/2010/main" val="2132453098"/>
              </p:ext>
            </p:extLst>
          </p:nvPr>
        </p:nvGraphicFramePr>
        <p:xfrm>
          <a:off x="4745894" y="1285017"/>
          <a:ext cx="4421932" cy="324293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255605905"/>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9050" y="12402"/>
            <a:ext cx="8991600" cy="666750"/>
          </a:xfrm>
        </p:spPr>
        <p:txBody>
          <a:bodyPr>
            <a:normAutofit/>
          </a:bodyPr>
          <a:lstStyle/>
          <a:p>
            <a:pPr>
              <a:defRPr/>
            </a:pPr>
            <a:r>
              <a:rPr lang="en-US" dirty="0" smtClean="0">
                <a:solidFill>
                  <a:prstClr val="white"/>
                </a:solidFill>
              </a:rPr>
              <a:t>Auto immune disorders</a:t>
            </a:r>
            <a:endParaRPr lang="en-US" dirty="0">
              <a:solidFill>
                <a:prstClr val="white"/>
              </a:solidFill>
            </a:endParaRPr>
          </a:p>
        </p:txBody>
      </p:sp>
      <p:sp>
        <p:nvSpPr>
          <p:cNvPr id="2" name="AutoShape 2" descr="https://rheumatoidarthritis.net/wp-content/uploads/2013/07/prevalence_autoimmune.png"/>
          <p:cNvSpPr>
            <a:spLocks noChangeAspect="1" noChangeArrowheads="1"/>
          </p:cNvSpPr>
          <p:nvPr/>
        </p:nvSpPr>
        <p:spPr bwMode="auto">
          <a:xfrm>
            <a:off x="63500" y="-13652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254980" name="Picture 4" descr="https://rheumatoidarthritis.net/wp-content/uploads/2013/07/prevalence_autoimmune.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15900" y="928027"/>
            <a:ext cx="5391002" cy="3895843"/>
          </a:xfrm>
          <a:prstGeom prst="rect">
            <a:avLst/>
          </a:prstGeom>
          <a:noFill/>
          <a:extLst>
            <a:ext uri="{909E8E84-426E-40DD-AFC4-6F175D3DCCD1}">
              <a14:hiddenFill xmlns:a14="http://schemas.microsoft.com/office/drawing/2010/main">
                <a:solidFill>
                  <a:srgbClr val="FFFFFF"/>
                </a:solidFill>
              </a14:hiddenFill>
            </a:ext>
          </a:extLst>
        </p:spPr>
      </p:pic>
      <p:sp>
        <p:nvSpPr>
          <p:cNvPr id="14" name="TextBox 13"/>
          <p:cNvSpPr txBox="1"/>
          <p:nvPr/>
        </p:nvSpPr>
        <p:spPr>
          <a:xfrm>
            <a:off x="5390707" y="1485158"/>
            <a:ext cx="3721394" cy="1389090"/>
          </a:xfrm>
          <a:prstGeom prst="rect">
            <a:avLst/>
          </a:prstGeom>
          <a:noFill/>
          <a:ln w="9525">
            <a:noFill/>
            <a:miter lim="800000"/>
            <a:headEnd/>
            <a:tailEnd/>
          </a:ln>
        </p:spPr>
        <p:txBody>
          <a:bodyPr vert="horz" wrap="square" lIns="91440" tIns="45720" rIns="91440" bIns="45720" numCol="1" anchor="t" anchorCtr="0" compatLnSpc="1">
            <a:prstTxWarp prst="textNoShape">
              <a:avLst/>
            </a:prstTxWarp>
            <a:noAutofit/>
          </a:bodyPr>
          <a:lstStyle>
            <a:defPPr>
              <a:defRPr lang="en-US"/>
            </a:defPPr>
            <a:lvl1pPr marL="342900" marR="0" lvl="0" indent="-342900" algn="ctr" eaLnBrk="0" latinLnBrk="0" hangingPunct="0">
              <a:lnSpc>
                <a:spcPct val="100000"/>
              </a:lnSpc>
              <a:spcBef>
                <a:spcPct val="20000"/>
              </a:spcBef>
              <a:buClrTx/>
              <a:buSzTx/>
              <a:buFont typeface="Arial" pitchFamily="34" charset="0"/>
              <a:buNone/>
              <a:tabLst/>
              <a:defRPr kumimoji="0" sz="2800" b="1" i="0" u="none" strike="noStrike" cap="none" spc="0" normalizeH="0" baseline="0">
                <a:ln>
                  <a:noFill/>
                </a:ln>
                <a:solidFill>
                  <a:schemeClr val="accent3"/>
                </a:solidFill>
                <a:effectLst/>
                <a:uLnTx/>
                <a:uFillTx/>
                <a:latin typeface="Calibri"/>
                <a:cs typeface="Calibri"/>
              </a:defRPr>
            </a:lvl1pPr>
          </a:lstStyle>
          <a:p>
            <a:r>
              <a:rPr lang="en-US" sz="2000" dirty="0" smtClean="0"/>
              <a:t>In US alone, more than </a:t>
            </a:r>
            <a:r>
              <a:rPr lang="en-US" dirty="0" smtClean="0"/>
              <a:t>23M</a:t>
            </a:r>
            <a:r>
              <a:rPr lang="en-US" sz="2000" dirty="0" smtClean="0"/>
              <a:t> people are affected by autoimmune diseases!</a:t>
            </a:r>
          </a:p>
          <a:p>
            <a:r>
              <a:rPr lang="en-US" sz="2000" dirty="0" smtClean="0"/>
              <a:t>More than </a:t>
            </a:r>
            <a:r>
              <a:rPr lang="en-US" dirty="0" smtClean="0"/>
              <a:t>$100Billion </a:t>
            </a:r>
            <a:r>
              <a:rPr lang="en-US" sz="2000" dirty="0" smtClean="0"/>
              <a:t>is spent by sufferers on drugs every year!</a:t>
            </a:r>
            <a:endParaRPr lang="en-US" sz="1400" dirty="0"/>
          </a:p>
        </p:txBody>
      </p:sp>
    </p:spTree>
    <p:extLst>
      <p:ext uri="{BB962C8B-B14F-4D97-AF65-F5344CB8AC3E}">
        <p14:creationId xmlns:p14="http://schemas.microsoft.com/office/powerpoint/2010/main" val="1591081064"/>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9050" y="12402"/>
            <a:ext cx="8991600" cy="666750"/>
          </a:xfrm>
        </p:spPr>
        <p:txBody>
          <a:bodyPr>
            <a:normAutofit/>
          </a:bodyPr>
          <a:lstStyle/>
          <a:p>
            <a:pPr>
              <a:defRPr/>
            </a:pPr>
            <a:r>
              <a:rPr lang="en-US" dirty="0" smtClean="0">
                <a:solidFill>
                  <a:prstClr val="white"/>
                </a:solidFill>
              </a:rPr>
              <a:t>Asthma</a:t>
            </a:r>
            <a:endParaRPr lang="en-US" dirty="0">
              <a:solidFill>
                <a:prstClr val="white"/>
              </a:solidFill>
            </a:endParaRPr>
          </a:p>
        </p:txBody>
      </p:sp>
      <p:cxnSp>
        <p:nvCxnSpPr>
          <p:cNvPr id="9" name="Straight Arrow Connector 8"/>
          <p:cNvCxnSpPr/>
          <p:nvPr/>
        </p:nvCxnSpPr>
        <p:spPr>
          <a:xfrm flipH="1" flipV="1">
            <a:off x="641636" y="1820255"/>
            <a:ext cx="369870" cy="215758"/>
          </a:xfrm>
          <a:prstGeom prst="straightConnector1">
            <a:avLst/>
          </a:prstGeom>
          <a:ln w="22225">
            <a:tailEnd type="arrow"/>
          </a:ln>
          <a:effectLst/>
        </p:spPr>
        <p:style>
          <a:lnRef idx="2">
            <a:schemeClr val="accent1"/>
          </a:lnRef>
          <a:fillRef idx="0">
            <a:schemeClr val="accent1"/>
          </a:fillRef>
          <a:effectRef idx="1">
            <a:schemeClr val="accent1"/>
          </a:effectRef>
          <a:fontRef idx="minor">
            <a:schemeClr val="tx1"/>
          </a:fontRef>
        </p:style>
      </p:cxnSp>
      <p:sp>
        <p:nvSpPr>
          <p:cNvPr id="10" name="TextBox 9"/>
          <p:cNvSpPr txBox="1"/>
          <p:nvPr/>
        </p:nvSpPr>
        <p:spPr>
          <a:xfrm>
            <a:off x="19050" y="1027415"/>
            <a:ext cx="992456" cy="738664"/>
          </a:xfrm>
          <a:prstGeom prst="rect">
            <a:avLst/>
          </a:prstGeom>
          <a:noFill/>
        </p:spPr>
        <p:txBody>
          <a:bodyPr wrap="square" rtlCol="0">
            <a:spAutoFit/>
          </a:bodyPr>
          <a:lstStyle/>
          <a:p>
            <a:pPr algn="ctr"/>
            <a:r>
              <a:rPr lang="en-US" sz="1400" b="1" dirty="0" smtClean="0">
                <a:solidFill>
                  <a:srgbClr val="C00000"/>
                </a:solidFill>
                <a:latin typeface="Calibri" pitchFamily="34" charset="0"/>
              </a:rPr>
              <a:t>25MM alone in US</a:t>
            </a:r>
          </a:p>
        </p:txBody>
      </p:sp>
      <p:pic>
        <p:nvPicPr>
          <p:cNvPr id="252930" name="Picture 2"/>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25169" t="22675" r="28251" b="48617"/>
          <a:stretch/>
        </p:blipFill>
        <p:spPr bwMode="auto">
          <a:xfrm>
            <a:off x="1078787" y="1027416"/>
            <a:ext cx="4111763" cy="14247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2" name="TextBox 11"/>
          <p:cNvSpPr txBox="1"/>
          <p:nvPr/>
        </p:nvSpPr>
        <p:spPr>
          <a:xfrm>
            <a:off x="0" y="4928056"/>
            <a:ext cx="2906017" cy="215444"/>
          </a:xfrm>
          <a:prstGeom prst="rect">
            <a:avLst/>
          </a:prstGeom>
          <a:noFill/>
        </p:spPr>
        <p:txBody>
          <a:bodyPr wrap="square" rtlCol="0">
            <a:spAutoFit/>
          </a:bodyPr>
          <a:lstStyle/>
          <a:p>
            <a:r>
              <a:rPr lang="en-US" sz="800" b="1" dirty="0" smtClean="0"/>
              <a:t>*Source</a:t>
            </a:r>
            <a:r>
              <a:rPr lang="en-US" sz="800" dirty="0" smtClean="0"/>
              <a:t>: www.GlobalaAthmaReport.gov</a:t>
            </a:r>
          </a:p>
        </p:txBody>
      </p:sp>
      <p:sp>
        <p:nvSpPr>
          <p:cNvPr id="4" name="Up Arrow 3"/>
          <p:cNvSpPr/>
          <p:nvPr/>
        </p:nvSpPr>
        <p:spPr>
          <a:xfrm>
            <a:off x="6931985" y="1661190"/>
            <a:ext cx="372140" cy="829578"/>
          </a:xfrm>
          <a:prstGeom prst="upArrow">
            <a:avLst/>
          </a:prstGeom>
          <a:solidFill>
            <a:schemeClr val="accent3"/>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err="1" smtClean="0">
              <a:ln>
                <a:solidFill>
                  <a:schemeClr val="bg1"/>
                </a:solidFill>
              </a:ln>
              <a:solidFill>
                <a:schemeClr val="tx1"/>
              </a:solidFill>
            </a:endParaRPr>
          </a:p>
        </p:txBody>
      </p:sp>
      <p:sp>
        <p:nvSpPr>
          <p:cNvPr id="5" name="TextBox 4"/>
          <p:cNvSpPr txBox="1"/>
          <p:nvPr/>
        </p:nvSpPr>
        <p:spPr>
          <a:xfrm>
            <a:off x="5038945" y="884697"/>
            <a:ext cx="3939806" cy="1384995"/>
          </a:xfrm>
          <a:prstGeom prst="rect">
            <a:avLst/>
          </a:prstGeom>
          <a:noFill/>
          <a:ln w="9525">
            <a:noFill/>
            <a:miter lim="800000"/>
            <a:headEnd/>
            <a:tailEnd/>
          </a:ln>
        </p:spPr>
        <p:txBody>
          <a:bodyPr vert="horz" wrap="square" lIns="91440" tIns="45720" rIns="91440" bIns="45720" numCol="1" anchor="t" anchorCtr="0" compatLnSpc="1">
            <a:prstTxWarp prst="textNoShape">
              <a:avLst/>
            </a:prstTxWarp>
            <a:noAutofit/>
          </a:bodyPr>
          <a:lstStyle>
            <a:defPPr>
              <a:defRPr lang="en-US"/>
            </a:defPPr>
            <a:lvl1pPr marL="342900" marR="0" lvl="0" indent="-342900" algn="ctr" eaLnBrk="0" latinLnBrk="0" hangingPunct="0">
              <a:lnSpc>
                <a:spcPct val="100000"/>
              </a:lnSpc>
              <a:spcBef>
                <a:spcPct val="20000"/>
              </a:spcBef>
              <a:buClrTx/>
              <a:buSzTx/>
              <a:buFont typeface="Arial" pitchFamily="34" charset="0"/>
              <a:buNone/>
              <a:tabLst/>
              <a:defRPr kumimoji="0" sz="2800" b="1" i="0" u="none" strike="noStrike" cap="none" spc="0" normalizeH="0" baseline="0">
                <a:ln>
                  <a:noFill/>
                </a:ln>
                <a:solidFill>
                  <a:schemeClr val="accent3"/>
                </a:solidFill>
                <a:effectLst/>
                <a:uLnTx/>
                <a:uFillTx/>
                <a:latin typeface="Calibri"/>
                <a:cs typeface="Calibri"/>
              </a:defRPr>
            </a:lvl1pPr>
          </a:lstStyle>
          <a:p>
            <a:r>
              <a:rPr lang="en-US" sz="2000" dirty="0"/>
              <a:t>EXPECTED TO GROW BY MORE THAN </a:t>
            </a:r>
            <a:r>
              <a:rPr lang="en-US" sz="3200" dirty="0"/>
              <a:t>100MM</a:t>
            </a:r>
            <a:r>
              <a:rPr lang="en-US" sz="2000" dirty="0"/>
              <a:t> BY 2025!</a:t>
            </a:r>
          </a:p>
        </p:txBody>
      </p:sp>
      <p:pic>
        <p:nvPicPr>
          <p:cNvPr id="252940" name="Picture 12" descr="http://www.alliedmarketresearch.com/images/Global%20COPD%20and%20Asthma%20Devices%20Market.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33334"/>
          <a:stretch/>
        </p:blipFill>
        <p:spPr bwMode="auto">
          <a:xfrm>
            <a:off x="0" y="2543049"/>
            <a:ext cx="9144000" cy="2406273"/>
          </a:xfrm>
          <a:prstGeom prst="rect">
            <a:avLst/>
          </a:prstGeom>
          <a:noFill/>
          <a:extLst>
            <a:ext uri="{909E8E84-426E-40DD-AFC4-6F175D3DCCD1}">
              <a14:hiddenFill xmlns:a14="http://schemas.microsoft.com/office/drawing/2010/main">
                <a:solidFill>
                  <a:srgbClr val="FFFFFF"/>
                </a:solidFill>
              </a14:hiddenFill>
            </a:ext>
          </a:extLst>
        </p:spPr>
      </p:pic>
      <p:cxnSp>
        <p:nvCxnSpPr>
          <p:cNvPr id="13" name="Straight Connector 12"/>
          <p:cNvCxnSpPr/>
          <p:nvPr/>
        </p:nvCxnSpPr>
        <p:spPr>
          <a:xfrm>
            <a:off x="5190550" y="2441546"/>
            <a:ext cx="1818298" cy="0"/>
          </a:xfrm>
          <a:prstGeom prst="line">
            <a:avLst/>
          </a:prstGeom>
          <a:ln>
            <a:prstDash val="sysDash"/>
            <a:tailEnd type="triangle"/>
          </a:ln>
        </p:spPr>
        <p:style>
          <a:lnRef idx="1">
            <a:schemeClr val="accent3"/>
          </a:lnRef>
          <a:fillRef idx="0">
            <a:schemeClr val="accent3"/>
          </a:fillRef>
          <a:effectRef idx="0">
            <a:schemeClr val="accent3"/>
          </a:effectRef>
          <a:fontRef idx="minor">
            <a:schemeClr val="tx1"/>
          </a:fontRef>
        </p:style>
      </p:cxnSp>
    </p:spTree>
    <p:extLst>
      <p:ext uri="{BB962C8B-B14F-4D97-AF65-F5344CB8AC3E}">
        <p14:creationId xmlns:p14="http://schemas.microsoft.com/office/powerpoint/2010/main" val="869924037"/>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9050" y="12402"/>
            <a:ext cx="8991600" cy="666750"/>
          </a:xfrm>
        </p:spPr>
        <p:txBody>
          <a:bodyPr>
            <a:normAutofit/>
          </a:bodyPr>
          <a:lstStyle/>
          <a:p>
            <a:pPr>
              <a:defRPr/>
            </a:pPr>
            <a:r>
              <a:rPr lang="en-US" dirty="0" smtClean="0">
                <a:solidFill>
                  <a:prstClr val="white"/>
                </a:solidFill>
              </a:rPr>
              <a:t>Allergies &amp; Asthma</a:t>
            </a:r>
            <a:endParaRPr lang="en-US" dirty="0">
              <a:solidFill>
                <a:prstClr val="white"/>
              </a:solidFill>
            </a:endParaRPr>
          </a:p>
        </p:txBody>
      </p:sp>
      <p:sp>
        <p:nvSpPr>
          <p:cNvPr id="12" name="TextBox 11"/>
          <p:cNvSpPr txBox="1"/>
          <p:nvPr/>
        </p:nvSpPr>
        <p:spPr>
          <a:xfrm>
            <a:off x="0" y="4928056"/>
            <a:ext cx="2906017" cy="215444"/>
          </a:xfrm>
          <a:prstGeom prst="rect">
            <a:avLst/>
          </a:prstGeom>
          <a:noFill/>
        </p:spPr>
        <p:txBody>
          <a:bodyPr wrap="square" rtlCol="0">
            <a:spAutoFit/>
          </a:bodyPr>
          <a:lstStyle/>
          <a:p>
            <a:r>
              <a:rPr lang="en-US" sz="800" b="1" dirty="0" smtClean="0"/>
              <a:t>*Source</a:t>
            </a:r>
            <a:r>
              <a:rPr lang="en-US" sz="800" dirty="0" smtClean="0"/>
              <a:t>: www.GlobalaAthmaReport.gov</a:t>
            </a:r>
          </a:p>
        </p:txBody>
      </p:sp>
      <p:sp>
        <p:nvSpPr>
          <p:cNvPr id="7" name="TextBox 6"/>
          <p:cNvSpPr txBox="1"/>
          <p:nvPr/>
        </p:nvSpPr>
        <p:spPr>
          <a:xfrm>
            <a:off x="1887278" y="2981758"/>
            <a:ext cx="499731" cy="1862048"/>
          </a:xfrm>
          <a:prstGeom prst="rect">
            <a:avLst/>
          </a:prstGeom>
          <a:noFill/>
        </p:spPr>
        <p:txBody>
          <a:bodyPr wrap="square" rtlCol="0">
            <a:spAutoFit/>
          </a:bodyPr>
          <a:lstStyle/>
          <a:p>
            <a:r>
              <a:rPr lang="en-US" sz="11500" dirty="0">
                <a:solidFill>
                  <a:schemeClr val="accent3"/>
                </a:solidFill>
                <a:latin typeface="Copperplate Gothic Bold" panose="020E0705020206020404" pitchFamily="34" charset="0"/>
              </a:rPr>
              <a:t>$</a:t>
            </a:r>
            <a:endParaRPr lang="en-US" sz="11500" dirty="0" smtClean="0">
              <a:solidFill>
                <a:schemeClr val="accent3"/>
              </a:solidFill>
              <a:latin typeface="Copperplate Gothic Bold" panose="020E0705020206020404" pitchFamily="34" charset="0"/>
            </a:endParaRPr>
          </a:p>
        </p:txBody>
      </p:sp>
      <p:sp>
        <p:nvSpPr>
          <p:cNvPr id="21" name="TextBox 20"/>
          <p:cNvSpPr txBox="1"/>
          <p:nvPr/>
        </p:nvSpPr>
        <p:spPr>
          <a:xfrm>
            <a:off x="3011900" y="3284078"/>
            <a:ext cx="5058212" cy="1384995"/>
          </a:xfrm>
          <a:prstGeom prst="rect">
            <a:avLst/>
          </a:prstGeom>
          <a:noFill/>
          <a:ln w="9525">
            <a:noFill/>
            <a:miter lim="800000"/>
            <a:headEnd/>
            <a:tailEnd/>
          </a:ln>
        </p:spPr>
        <p:txBody>
          <a:bodyPr vert="horz" wrap="square" lIns="91440" tIns="45720" rIns="91440" bIns="45720" numCol="1" anchor="t" anchorCtr="0" compatLnSpc="1">
            <a:prstTxWarp prst="textNoShape">
              <a:avLst/>
            </a:prstTxWarp>
            <a:noAutofit/>
          </a:bodyPr>
          <a:lstStyle>
            <a:defPPr>
              <a:defRPr lang="en-US"/>
            </a:defPPr>
            <a:lvl1pPr marL="342900" marR="0" lvl="0" indent="-342900" algn="ctr" eaLnBrk="0" latinLnBrk="0" hangingPunct="0">
              <a:lnSpc>
                <a:spcPct val="100000"/>
              </a:lnSpc>
              <a:spcBef>
                <a:spcPct val="20000"/>
              </a:spcBef>
              <a:buClrTx/>
              <a:buSzTx/>
              <a:buFont typeface="Arial" pitchFamily="34" charset="0"/>
              <a:buNone/>
              <a:tabLst/>
              <a:defRPr kumimoji="0" sz="2800" b="1" i="0" u="none" strike="noStrike" cap="none" spc="0" normalizeH="0" baseline="0">
                <a:ln>
                  <a:noFill/>
                </a:ln>
                <a:solidFill>
                  <a:schemeClr val="accent3"/>
                </a:solidFill>
                <a:effectLst/>
                <a:uLnTx/>
                <a:uFillTx/>
                <a:latin typeface="Calibri"/>
                <a:cs typeface="Calibri"/>
              </a:defRPr>
            </a:lvl1pPr>
          </a:lstStyle>
          <a:p>
            <a:r>
              <a:rPr lang="en-US" sz="3600" dirty="0" smtClean="0"/>
              <a:t>$25Billion </a:t>
            </a:r>
            <a:r>
              <a:rPr lang="en-US" sz="2400" dirty="0" smtClean="0"/>
              <a:t>is spent on Asthma drugs annually which has gone up by 50% since 2009!</a:t>
            </a:r>
            <a:endParaRPr lang="en-US" sz="2400" dirty="0"/>
          </a:p>
        </p:txBody>
      </p:sp>
      <p:pic>
        <p:nvPicPr>
          <p:cNvPr id="253956" name="Picture 4" descr="http://www.cdc.gov/hiv/images/web/library/infographics/continuum_3in10_580x580.jpg"/>
          <p:cNvPicPr>
            <a:picLocks noChangeAspect="1" noChangeArrowheads="1"/>
          </p:cNvPicPr>
          <p:nvPr/>
        </p:nvPicPr>
        <p:blipFill rotWithShape="1">
          <a:blip r:embed="rId2" cstate="print">
            <a:duotone>
              <a:schemeClr val="accent2">
                <a:shade val="45000"/>
                <a:satMod val="135000"/>
              </a:schemeClr>
              <a:prstClr val="white"/>
            </a:duotone>
            <a:extLst>
              <a:ext uri="{28A0092B-C50C-407E-A947-70E740481C1C}">
                <a14:useLocalDpi xmlns:a14="http://schemas.microsoft.com/office/drawing/2010/main" val="0"/>
              </a:ext>
            </a:extLst>
          </a:blip>
          <a:srcRect l="63848" t="6696" r="14370" b="73055"/>
          <a:stretch/>
        </p:blipFill>
        <p:spPr bwMode="auto">
          <a:xfrm>
            <a:off x="467001" y="1183165"/>
            <a:ext cx="1360967" cy="1265275"/>
          </a:xfrm>
          <a:prstGeom prst="rect">
            <a:avLst/>
          </a:prstGeom>
          <a:noFill/>
          <a:extLst>
            <a:ext uri="{909E8E84-426E-40DD-AFC4-6F175D3DCCD1}">
              <a14:hiddenFill xmlns:a14="http://schemas.microsoft.com/office/drawing/2010/main">
                <a:solidFill>
                  <a:srgbClr val="FFFFFF"/>
                </a:solidFill>
              </a14:hiddenFill>
            </a:ext>
          </a:extLst>
        </p:spPr>
      </p:pic>
      <p:pic>
        <p:nvPicPr>
          <p:cNvPr id="253960" name="Picture 8" descr="http://www.cdc.gov/media/images/dpk/2014/dpk-vs-hiv-stages/img6-580px.jpg"/>
          <p:cNvPicPr>
            <a:picLocks noChangeAspect="1" noChangeArrowheads="1"/>
          </p:cNvPicPr>
          <p:nvPr/>
        </p:nvPicPr>
        <p:blipFill rotWithShape="1">
          <a:blip r:embed="rId3" cstate="print">
            <a:duotone>
              <a:schemeClr val="accent3">
                <a:shade val="45000"/>
                <a:satMod val="135000"/>
              </a:schemeClr>
              <a:prstClr val="white"/>
            </a:duotone>
            <a:extLst>
              <a:ext uri="{28A0092B-C50C-407E-A947-70E740481C1C}">
                <a14:useLocalDpi xmlns:a14="http://schemas.microsoft.com/office/drawing/2010/main" val="0"/>
              </a:ext>
            </a:extLst>
          </a:blip>
          <a:srcRect l="63796" t="6777" r="14036" b="72413"/>
          <a:stretch/>
        </p:blipFill>
        <p:spPr bwMode="auto">
          <a:xfrm>
            <a:off x="2105534" y="1178637"/>
            <a:ext cx="1347848" cy="1265275"/>
          </a:xfrm>
          <a:prstGeom prst="rect">
            <a:avLst/>
          </a:prstGeom>
          <a:noFill/>
          <a:extLst>
            <a:ext uri="{909E8E84-426E-40DD-AFC4-6F175D3DCCD1}">
              <a14:hiddenFill xmlns:a14="http://schemas.microsoft.com/office/drawing/2010/main">
                <a:solidFill>
                  <a:srgbClr val="FFFFFF"/>
                </a:solidFill>
              </a14:hiddenFill>
            </a:ext>
          </a:extLst>
        </p:spPr>
      </p:pic>
      <p:sp>
        <p:nvSpPr>
          <p:cNvPr id="17" name="TextBox 16"/>
          <p:cNvSpPr txBox="1"/>
          <p:nvPr/>
        </p:nvSpPr>
        <p:spPr>
          <a:xfrm>
            <a:off x="499616" y="2425353"/>
            <a:ext cx="1168139" cy="322132"/>
          </a:xfrm>
          <a:prstGeom prst="rect">
            <a:avLst/>
          </a:prstGeom>
          <a:noFill/>
          <a:ln w="9525">
            <a:noFill/>
            <a:miter lim="800000"/>
            <a:headEnd/>
            <a:tailEnd/>
          </a:ln>
        </p:spPr>
        <p:txBody>
          <a:bodyPr vert="horz" wrap="square" lIns="91440" tIns="45720" rIns="91440" bIns="45720" numCol="1" anchor="t" anchorCtr="0" compatLnSpc="1">
            <a:prstTxWarp prst="textNoShape">
              <a:avLst/>
            </a:prstTxWarp>
            <a:noAutofit/>
          </a:bodyPr>
          <a:lstStyle>
            <a:defPPr>
              <a:defRPr lang="en-US"/>
            </a:defPPr>
            <a:lvl1pPr marL="342900" marR="0" lvl="0" indent="-342900" algn="ctr" eaLnBrk="0" latinLnBrk="0" hangingPunct="0">
              <a:lnSpc>
                <a:spcPct val="100000"/>
              </a:lnSpc>
              <a:spcBef>
                <a:spcPct val="20000"/>
              </a:spcBef>
              <a:buClrTx/>
              <a:buSzTx/>
              <a:buFont typeface="Arial" pitchFamily="34" charset="0"/>
              <a:buNone/>
              <a:tabLst/>
              <a:defRPr kumimoji="0" sz="2800" b="1" i="0" u="none" strike="noStrike" cap="none" spc="0" normalizeH="0" baseline="0">
                <a:ln>
                  <a:noFill/>
                </a:ln>
                <a:solidFill>
                  <a:schemeClr val="accent3"/>
                </a:solidFill>
                <a:effectLst/>
                <a:uLnTx/>
                <a:uFillTx/>
                <a:latin typeface="Calibri"/>
                <a:cs typeface="Calibri"/>
              </a:defRPr>
            </a:lvl1pPr>
          </a:lstStyle>
          <a:p>
            <a:r>
              <a:rPr lang="en-US" sz="1400" dirty="0" smtClean="0"/>
              <a:t>Adults</a:t>
            </a:r>
            <a:endParaRPr lang="en-US" sz="1050" dirty="0"/>
          </a:p>
        </p:txBody>
      </p:sp>
      <p:sp>
        <p:nvSpPr>
          <p:cNvPr id="18" name="TextBox 17"/>
          <p:cNvSpPr txBox="1"/>
          <p:nvPr/>
        </p:nvSpPr>
        <p:spPr>
          <a:xfrm>
            <a:off x="2180509" y="2428898"/>
            <a:ext cx="1168139" cy="322132"/>
          </a:xfrm>
          <a:prstGeom prst="rect">
            <a:avLst/>
          </a:prstGeom>
          <a:noFill/>
          <a:ln w="9525">
            <a:noFill/>
            <a:miter lim="800000"/>
            <a:headEnd/>
            <a:tailEnd/>
          </a:ln>
        </p:spPr>
        <p:txBody>
          <a:bodyPr vert="horz" wrap="square" lIns="91440" tIns="45720" rIns="91440" bIns="45720" numCol="1" anchor="t" anchorCtr="0" compatLnSpc="1">
            <a:prstTxWarp prst="textNoShape">
              <a:avLst/>
            </a:prstTxWarp>
            <a:noAutofit/>
          </a:bodyPr>
          <a:lstStyle>
            <a:defPPr>
              <a:defRPr lang="en-US"/>
            </a:defPPr>
            <a:lvl1pPr marL="342900" marR="0" lvl="0" indent="-342900" algn="ctr" eaLnBrk="0" latinLnBrk="0" hangingPunct="0">
              <a:lnSpc>
                <a:spcPct val="100000"/>
              </a:lnSpc>
              <a:spcBef>
                <a:spcPct val="20000"/>
              </a:spcBef>
              <a:buClrTx/>
              <a:buSzTx/>
              <a:buFont typeface="Arial" pitchFamily="34" charset="0"/>
              <a:buNone/>
              <a:tabLst/>
              <a:defRPr kumimoji="0" sz="2800" b="1" i="0" u="none" strike="noStrike" cap="none" spc="0" normalizeH="0" baseline="0">
                <a:ln>
                  <a:noFill/>
                </a:ln>
                <a:solidFill>
                  <a:schemeClr val="accent3"/>
                </a:solidFill>
                <a:effectLst/>
                <a:uLnTx/>
                <a:uFillTx/>
                <a:latin typeface="Calibri"/>
                <a:cs typeface="Calibri"/>
              </a:defRPr>
            </a:lvl1pPr>
          </a:lstStyle>
          <a:p>
            <a:r>
              <a:rPr lang="en-US" sz="1400" dirty="0" smtClean="0"/>
              <a:t>Children</a:t>
            </a:r>
            <a:endParaRPr lang="en-US" sz="1050" dirty="0"/>
          </a:p>
        </p:txBody>
      </p:sp>
      <p:sp>
        <p:nvSpPr>
          <p:cNvPr id="19" name="TextBox 18"/>
          <p:cNvSpPr txBox="1"/>
          <p:nvPr/>
        </p:nvSpPr>
        <p:spPr>
          <a:xfrm>
            <a:off x="4010851" y="1246908"/>
            <a:ext cx="4523039" cy="1384995"/>
          </a:xfrm>
          <a:prstGeom prst="rect">
            <a:avLst/>
          </a:prstGeom>
          <a:noFill/>
          <a:ln w="9525">
            <a:noFill/>
            <a:miter lim="800000"/>
            <a:headEnd/>
            <a:tailEnd/>
          </a:ln>
        </p:spPr>
        <p:txBody>
          <a:bodyPr vert="horz" wrap="square" lIns="91440" tIns="45720" rIns="91440" bIns="45720" numCol="1" anchor="t" anchorCtr="0" compatLnSpc="1">
            <a:prstTxWarp prst="textNoShape">
              <a:avLst/>
            </a:prstTxWarp>
            <a:noAutofit/>
          </a:bodyPr>
          <a:lstStyle>
            <a:defPPr>
              <a:defRPr lang="en-US"/>
            </a:defPPr>
            <a:lvl1pPr marL="342900" marR="0" lvl="0" indent="-342900" algn="ctr" eaLnBrk="0" latinLnBrk="0" hangingPunct="0">
              <a:lnSpc>
                <a:spcPct val="100000"/>
              </a:lnSpc>
              <a:spcBef>
                <a:spcPct val="20000"/>
              </a:spcBef>
              <a:buClrTx/>
              <a:buSzTx/>
              <a:buFont typeface="Arial" pitchFamily="34" charset="0"/>
              <a:buNone/>
              <a:tabLst/>
              <a:defRPr kumimoji="0" sz="2800" b="1" i="0" u="none" strike="noStrike" cap="none" spc="0" normalizeH="0" baseline="0">
                <a:ln>
                  <a:noFill/>
                </a:ln>
                <a:solidFill>
                  <a:schemeClr val="accent3"/>
                </a:solidFill>
                <a:effectLst/>
                <a:uLnTx/>
                <a:uFillTx/>
                <a:latin typeface="Calibri"/>
                <a:cs typeface="Calibri"/>
              </a:defRPr>
            </a:lvl1pPr>
          </a:lstStyle>
          <a:p>
            <a:r>
              <a:rPr lang="en-US" sz="3200" dirty="0" smtClean="0"/>
              <a:t>30% </a:t>
            </a:r>
            <a:r>
              <a:rPr lang="en-US" sz="1800" dirty="0" smtClean="0"/>
              <a:t>adults and </a:t>
            </a:r>
            <a:r>
              <a:rPr lang="en-US" sz="3200" dirty="0" smtClean="0"/>
              <a:t>40%</a:t>
            </a:r>
            <a:r>
              <a:rPr lang="en-US" sz="1800" dirty="0" smtClean="0"/>
              <a:t> of children worldwide are affected by allergies!</a:t>
            </a:r>
            <a:endParaRPr lang="en-US" sz="1200" dirty="0"/>
          </a:p>
        </p:txBody>
      </p:sp>
      <p:sp>
        <p:nvSpPr>
          <p:cNvPr id="20" name="Up Arrow 19"/>
          <p:cNvSpPr/>
          <p:nvPr/>
        </p:nvSpPr>
        <p:spPr>
          <a:xfrm rot="5400000">
            <a:off x="3739722" y="1436935"/>
            <a:ext cx="372140" cy="654464"/>
          </a:xfrm>
          <a:prstGeom prst="upArrow">
            <a:avLst/>
          </a:prstGeom>
          <a:solidFill>
            <a:schemeClr val="accent3"/>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err="1" smtClean="0">
              <a:ln>
                <a:solidFill>
                  <a:schemeClr val="bg1"/>
                </a:solidFill>
              </a:ln>
              <a:solidFill>
                <a:schemeClr val="tx1"/>
              </a:solidFill>
            </a:endParaRPr>
          </a:p>
        </p:txBody>
      </p:sp>
    </p:spTree>
    <p:extLst>
      <p:ext uri="{BB962C8B-B14F-4D97-AF65-F5344CB8AC3E}">
        <p14:creationId xmlns:p14="http://schemas.microsoft.com/office/powerpoint/2010/main" val="400872599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0" y="2392326"/>
            <a:ext cx="8991600" cy="666750"/>
          </a:xfrm>
        </p:spPr>
        <p:txBody>
          <a:bodyPr/>
          <a:lstStyle/>
          <a:p>
            <a:pPr algn="ctr"/>
            <a:r>
              <a:rPr lang="en-US" dirty="0" smtClean="0">
                <a:solidFill>
                  <a:schemeClr val="tx1"/>
                </a:solidFill>
              </a:rPr>
              <a:t> </a:t>
            </a:r>
            <a:endParaRPr lang="en-US" dirty="0">
              <a:solidFill>
                <a:schemeClr val="tx1"/>
              </a:solidFill>
            </a:endParaRPr>
          </a:p>
        </p:txBody>
      </p:sp>
      <p:sp>
        <p:nvSpPr>
          <p:cNvPr id="4" name="Title 2"/>
          <p:cNvSpPr txBox="1">
            <a:spLocks/>
          </p:cNvSpPr>
          <p:nvPr/>
        </p:nvSpPr>
        <p:spPr>
          <a:xfrm>
            <a:off x="0" y="2392326"/>
            <a:ext cx="8991600" cy="666750"/>
          </a:xfrm>
          <a:prstGeom prst="rect">
            <a:avLst/>
          </a:prstGeom>
        </p:spPr>
        <p:txBody>
          <a:bodyPr vert="horz" lIns="91440" tIns="45720" rIns="91440" bIns="45720" rtlCol="0" anchor="t">
            <a:noAutofit/>
          </a:bodyPr>
          <a:lstStyle/>
          <a:p>
            <a:pPr marL="0" marR="0" lvl="0" indent="0" algn="ctr" defTabSz="457200" rtl="0" eaLnBrk="0" fontAlgn="base" latinLnBrk="0" hangingPunct="0">
              <a:lnSpc>
                <a:spcPct val="100000"/>
              </a:lnSpc>
              <a:spcBef>
                <a:spcPct val="0"/>
              </a:spcBef>
              <a:spcAft>
                <a:spcPct val="0"/>
              </a:spcAft>
              <a:buClrTx/>
              <a:buSzTx/>
              <a:buFontTx/>
              <a:buNone/>
              <a:tabLst/>
              <a:defRPr/>
            </a:pPr>
            <a:r>
              <a:rPr kumimoji="0" lang="en-US" sz="3200" b="1" i="0" u="none" strike="noStrike" kern="1200" cap="none" spc="0" normalizeH="0" baseline="0" noProof="0" dirty="0" smtClean="0">
                <a:ln>
                  <a:noFill/>
                </a:ln>
                <a:solidFill>
                  <a:schemeClr val="tx1"/>
                </a:solidFill>
                <a:effectLst>
                  <a:outerShdw blurRad="50800" dist="38100" dir="2700000">
                    <a:srgbClr val="000000">
                      <a:alpha val="21000"/>
                    </a:srgbClr>
                  </a:outerShdw>
                </a:effectLst>
                <a:uLnTx/>
                <a:uFillTx/>
                <a:latin typeface="+mj-lt"/>
                <a:ea typeface="Interstate-Black"/>
                <a:cs typeface="Interstate-Black"/>
              </a:rPr>
              <a:t>1. Background overview </a:t>
            </a:r>
            <a:endParaRPr kumimoji="0" lang="en-US" sz="3200" b="1" i="0" u="none" strike="noStrike" kern="1200" cap="none" spc="0" normalizeH="0" baseline="0" noProof="0" dirty="0">
              <a:ln>
                <a:noFill/>
              </a:ln>
              <a:solidFill>
                <a:schemeClr val="tx1"/>
              </a:solidFill>
              <a:effectLst>
                <a:outerShdw blurRad="50800" dist="38100" dir="2700000">
                  <a:srgbClr val="000000">
                    <a:alpha val="21000"/>
                  </a:srgbClr>
                </a:outerShdw>
              </a:effectLst>
              <a:uLnTx/>
              <a:uFillTx/>
              <a:latin typeface="+mj-lt"/>
              <a:ea typeface="Interstate-Black"/>
              <a:cs typeface="Interstate-Black"/>
            </a:endParaRPr>
          </a:p>
        </p:txBody>
      </p:sp>
    </p:spTree>
    <p:extLst>
      <p:ext uri="{BB962C8B-B14F-4D97-AF65-F5344CB8AC3E}">
        <p14:creationId xmlns:p14="http://schemas.microsoft.com/office/powerpoint/2010/main" val="3170835553"/>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9050" y="12401"/>
            <a:ext cx="8991600" cy="830437"/>
          </a:xfrm>
        </p:spPr>
        <p:txBody>
          <a:bodyPr>
            <a:noAutofit/>
          </a:bodyPr>
          <a:lstStyle/>
          <a:p>
            <a:pPr>
              <a:defRPr/>
            </a:pPr>
            <a:r>
              <a:rPr lang="en-US" sz="2400" dirty="0" smtClean="0">
                <a:solidFill>
                  <a:prstClr val="white"/>
                </a:solidFill>
              </a:rPr>
              <a:t>HIV is a major threat affecting ~40m people worldwide and the sales for  HIV drugs are expected to increase steadily </a:t>
            </a:r>
            <a:endParaRPr lang="en-US" sz="2400" dirty="0">
              <a:solidFill>
                <a:prstClr val="white"/>
              </a:solidFill>
            </a:endParaRPr>
          </a:p>
        </p:txBody>
      </p:sp>
      <p:pic>
        <p:nvPicPr>
          <p:cNvPr id="251907" name="Picture 3"/>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3855" t="29067" r="14232" b="30234"/>
          <a:stretch/>
        </p:blipFill>
        <p:spPr bwMode="auto">
          <a:xfrm>
            <a:off x="0" y="842839"/>
            <a:ext cx="9144000" cy="290945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9" name="Straight Arrow Connector 8"/>
          <p:cNvCxnSpPr/>
          <p:nvPr/>
        </p:nvCxnSpPr>
        <p:spPr>
          <a:xfrm flipH="1" flipV="1">
            <a:off x="402845" y="1397913"/>
            <a:ext cx="369870" cy="215758"/>
          </a:xfrm>
          <a:prstGeom prst="straightConnector1">
            <a:avLst/>
          </a:prstGeom>
          <a:ln w="22225">
            <a:tailEnd type="arrow"/>
          </a:ln>
          <a:effectLst/>
        </p:spPr>
        <p:style>
          <a:lnRef idx="2">
            <a:schemeClr val="accent1"/>
          </a:lnRef>
          <a:fillRef idx="0">
            <a:schemeClr val="accent1"/>
          </a:fillRef>
          <a:effectRef idx="1">
            <a:schemeClr val="accent1"/>
          </a:effectRef>
          <a:fontRef idx="minor">
            <a:schemeClr val="tx1"/>
          </a:fontRef>
        </p:style>
      </p:cxnSp>
      <p:sp>
        <p:nvSpPr>
          <p:cNvPr id="10" name="TextBox 9"/>
          <p:cNvSpPr txBox="1"/>
          <p:nvPr/>
        </p:nvSpPr>
        <p:spPr>
          <a:xfrm>
            <a:off x="0" y="853427"/>
            <a:ext cx="1059737" cy="523220"/>
          </a:xfrm>
          <a:prstGeom prst="rect">
            <a:avLst/>
          </a:prstGeom>
          <a:noFill/>
        </p:spPr>
        <p:txBody>
          <a:bodyPr wrap="square" rtlCol="0">
            <a:spAutoFit/>
          </a:bodyPr>
          <a:lstStyle/>
          <a:p>
            <a:pPr algn="ctr"/>
            <a:r>
              <a:rPr lang="en-US" sz="1400" b="1" dirty="0" smtClean="0">
                <a:solidFill>
                  <a:srgbClr val="C00000"/>
                </a:solidFill>
                <a:latin typeface="Calibri" pitchFamily="34" charset="0"/>
              </a:rPr>
              <a:t>1.2M only in US</a:t>
            </a:r>
          </a:p>
        </p:txBody>
      </p:sp>
      <p:sp>
        <p:nvSpPr>
          <p:cNvPr id="11" name="TextBox 10"/>
          <p:cNvSpPr txBox="1"/>
          <p:nvPr/>
        </p:nvSpPr>
        <p:spPr>
          <a:xfrm>
            <a:off x="-41024" y="3553905"/>
            <a:ext cx="2906017" cy="215444"/>
          </a:xfrm>
          <a:prstGeom prst="rect">
            <a:avLst/>
          </a:prstGeom>
          <a:noFill/>
        </p:spPr>
        <p:txBody>
          <a:bodyPr wrap="square" rtlCol="0">
            <a:spAutoFit/>
          </a:bodyPr>
          <a:lstStyle/>
          <a:p>
            <a:r>
              <a:rPr lang="en-US" sz="800" b="1" dirty="0" smtClean="0"/>
              <a:t>Source</a:t>
            </a:r>
            <a:r>
              <a:rPr lang="en-US" sz="800" dirty="0" smtClean="0"/>
              <a:t>: www.aids.gov</a:t>
            </a:r>
          </a:p>
        </p:txBody>
      </p:sp>
      <p:pic>
        <p:nvPicPr>
          <p:cNvPr id="16" name="Picture 7" descr="http://cdn.static-economist.com/sites/default/files/imagecache/290-width/images/print-edition/20120602_WBC319.pn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t="18632" b="67978"/>
          <a:stretch/>
        </p:blipFill>
        <p:spPr bwMode="auto">
          <a:xfrm>
            <a:off x="5837746" y="4275179"/>
            <a:ext cx="2519611" cy="326906"/>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7" descr="http://cdn.static-economist.com/sites/default/files/imagecache/290-width/images/print-edition/20120602_WBC319.pn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t="32234" b="1632"/>
          <a:stretch/>
        </p:blipFill>
        <p:spPr bwMode="auto">
          <a:xfrm>
            <a:off x="3624820" y="3776881"/>
            <a:ext cx="2095968" cy="1343163"/>
          </a:xfrm>
          <a:prstGeom prst="rect">
            <a:avLst/>
          </a:prstGeom>
          <a:noFill/>
          <a:extLst>
            <a:ext uri="{909E8E84-426E-40DD-AFC4-6F175D3DCCD1}">
              <a14:hiddenFill xmlns:a14="http://schemas.microsoft.com/office/drawing/2010/main">
                <a:solidFill>
                  <a:srgbClr val="FFFFFF"/>
                </a:solidFill>
              </a14:hiddenFill>
            </a:ext>
          </a:extLst>
        </p:spPr>
      </p:pic>
      <p:sp>
        <p:nvSpPr>
          <p:cNvPr id="12" name="TextBox 11"/>
          <p:cNvSpPr txBox="1"/>
          <p:nvPr/>
        </p:nvSpPr>
        <p:spPr>
          <a:xfrm>
            <a:off x="893852" y="4093473"/>
            <a:ext cx="2626242" cy="2308324"/>
          </a:xfrm>
          <a:prstGeom prst="rect">
            <a:avLst/>
          </a:prstGeom>
          <a:noFill/>
          <a:ln w="9525">
            <a:noFill/>
            <a:miter lim="800000"/>
            <a:headEnd/>
            <a:tailEnd/>
          </a:ln>
        </p:spPr>
        <p:txBody>
          <a:bodyPr vert="horz" wrap="square" lIns="91440" tIns="45720" rIns="91440" bIns="45720" numCol="1" anchor="t" anchorCtr="0" compatLnSpc="1">
            <a:prstTxWarp prst="textNoShape">
              <a:avLst/>
            </a:prstTxWarp>
            <a:noAutofit/>
          </a:bodyPr>
          <a:lstStyle>
            <a:defPPr>
              <a:defRPr lang="en-US"/>
            </a:defPPr>
            <a:lvl1pPr marL="342900" marR="0" lvl="0" indent="-342900" algn="ctr" eaLnBrk="0" latinLnBrk="0" hangingPunct="0">
              <a:lnSpc>
                <a:spcPct val="100000"/>
              </a:lnSpc>
              <a:spcBef>
                <a:spcPct val="20000"/>
              </a:spcBef>
              <a:buClrTx/>
              <a:buSzTx/>
              <a:buFont typeface="Arial" pitchFamily="34" charset="0"/>
              <a:buNone/>
              <a:tabLst/>
              <a:defRPr kumimoji="0" sz="3600" b="1" i="0" u="none" strike="noStrike" cap="none" spc="0" normalizeH="0" baseline="0">
                <a:ln>
                  <a:noFill/>
                </a:ln>
                <a:solidFill>
                  <a:schemeClr val="accent3"/>
                </a:solidFill>
                <a:effectLst/>
                <a:uLnTx/>
                <a:uFillTx/>
                <a:latin typeface="Calibri"/>
                <a:cs typeface="Calibri"/>
              </a:defRPr>
            </a:lvl1pPr>
          </a:lstStyle>
          <a:p>
            <a:r>
              <a:rPr lang="en-US" sz="1600" dirty="0"/>
              <a:t>Forecast of HIV drug </a:t>
            </a:r>
            <a:r>
              <a:rPr lang="en-US" sz="1600" dirty="0" smtClean="0"/>
              <a:t>sales ($Billion)</a:t>
            </a:r>
            <a:endParaRPr lang="en-US" sz="1600" dirty="0"/>
          </a:p>
        </p:txBody>
      </p:sp>
      <p:cxnSp>
        <p:nvCxnSpPr>
          <p:cNvPr id="14" name="Straight Arrow Connector 13"/>
          <p:cNvCxnSpPr/>
          <p:nvPr/>
        </p:nvCxnSpPr>
        <p:spPr>
          <a:xfrm>
            <a:off x="3359888" y="4275179"/>
            <a:ext cx="350875" cy="0"/>
          </a:xfrm>
          <a:prstGeom prst="straightConnector1">
            <a:avLst/>
          </a:prstGeom>
          <a:ln w="19050">
            <a:tailEnd type="arrow"/>
          </a:ln>
        </p:spPr>
        <p:style>
          <a:lnRef idx="1">
            <a:schemeClr val="accent3"/>
          </a:lnRef>
          <a:fillRef idx="0">
            <a:schemeClr val="accent3"/>
          </a:fillRef>
          <a:effectRef idx="0">
            <a:schemeClr val="accent3"/>
          </a:effectRef>
          <a:fontRef idx="minor">
            <a:schemeClr val="tx1"/>
          </a:fontRef>
        </p:style>
      </p:cxn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p:cNvSpPr txBox="1"/>
          <p:nvPr/>
        </p:nvSpPr>
        <p:spPr>
          <a:xfrm>
            <a:off x="0" y="4928056"/>
            <a:ext cx="2906017" cy="215444"/>
          </a:xfrm>
          <a:prstGeom prst="rect">
            <a:avLst/>
          </a:prstGeom>
          <a:noFill/>
        </p:spPr>
        <p:txBody>
          <a:bodyPr wrap="square" rtlCol="0">
            <a:spAutoFit/>
          </a:bodyPr>
          <a:lstStyle/>
          <a:p>
            <a:r>
              <a:rPr lang="en-US" sz="800" b="1" dirty="0" smtClean="0"/>
              <a:t>*Source</a:t>
            </a:r>
            <a:r>
              <a:rPr lang="en-US" sz="800" dirty="0" smtClean="0"/>
              <a:t>: www.cdc.gov</a:t>
            </a:r>
          </a:p>
        </p:txBody>
      </p:sp>
      <p:pic>
        <p:nvPicPr>
          <p:cNvPr id="251906" name="Picture 2"/>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24933" t="8566" r="28453" b="10633"/>
          <a:stretch/>
        </p:blipFill>
        <p:spPr bwMode="auto">
          <a:xfrm>
            <a:off x="348658" y="875864"/>
            <a:ext cx="4136065" cy="40308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Cloud Callout 1"/>
          <p:cNvSpPr/>
          <p:nvPr/>
        </p:nvSpPr>
        <p:spPr>
          <a:xfrm>
            <a:off x="4952556" y="875864"/>
            <a:ext cx="1998922" cy="917063"/>
          </a:xfrm>
          <a:prstGeom prst="cloudCallout">
            <a:avLst>
              <a:gd name="adj1" fmla="val -52252"/>
              <a:gd name="adj2" fmla="val 77666"/>
            </a:avLst>
          </a:prstGeom>
          <a:ln>
            <a:solidFill>
              <a:srgbClr val="336699"/>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en-US" sz="1100" b="1" dirty="0" smtClean="0">
                <a:solidFill>
                  <a:schemeClr val="tx2"/>
                </a:solidFill>
              </a:rPr>
              <a:t>246M worldwide are affected by Diabetes!</a:t>
            </a:r>
          </a:p>
        </p:txBody>
      </p:sp>
      <p:sp>
        <p:nvSpPr>
          <p:cNvPr id="15" name="TextBox 14"/>
          <p:cNvSpPr txBox="1"/>
          <p:nvPr/>
        </p:nvSpPr>
        <p:spPr>
          <a:xfrm>
            <a:off x="4469871" y="2605487"/>
            <a:ext cx="499731" cy="1862048"/>
          </a:xfrm>
          <a:prstGeom prst="rect">
            <a:avLst/>
          </a:prstGeom>
          <a:noFill/>
        </p:spPr>
        <p:txBody>
          <a:bodyPr wrap="square" rtlCol="0">
            <a:spAutoFit/>
          </a:bodyPr>
          <a:lstStyle/>
          <a:p>
            <a:r>
              <a:rPr lang="en-US" sz="11500" dirty="0">
                <a:solidFill>
                  <a:schemeClr val="accent3"/>
                </a:solidFill>
                <a:latin typeface="Copperplate Gothic Bold" panose="020E0705020206020404" pitchFamily="34" charset="0"/>
              </a:rPr>
              <a:t>$</a:t>
            </a:r>
            <a:endParaRPr lang="en-US" sz="11500" dirty="0" smtClean="0">
              <a:solidFill>
                <a:schemeClr val="accent3"/>
              </a:solidFill>
              <a:latin typeface="Copperplate Gothic Bold" panose="020E0705020206020404" pitchFamily="34" charset="0"/>
            </a:endParaRPr>
          </a:p>
        </p:txBody>
      </p:sp>
      <p:sp>
        <p:nvSpPr>
          <p:cNvPr id="16" name="TextBox 15"/>
          <p:cNvSpPr txBox="1"/>
          <p:nvPr/>
        </p:nvSpPr>
        <p:spPr>
          <a:xfrm>
            <a:off x="5452501" y="2844014"/>
            <a:ext cx="3691499" cy="1384995"/>
          </a:xfrm>
          <a:prstGeom prst="rect">
            <a:avLst/>
          </a:prstGeom>
          <a:noFill/>
          <a:ln w="9525">
            <a:noFill/>
            <a:miter lim="800000"/>
            <a:headEnd/>
            <a:tailEnd/>
          </a:ln>
        </p:spPr>
        <p:txBody>
          <a:bodyPr vert="horz" wrap="square" lIns="91440" tIns="45720" rIns="91440" bIns="45720" numCol="1" anchor="t" anchorCtr="0" compatLnSpc="1">
            <a:prstTxWarp prst="textNoShape">
              <a:avLst/>
            </a:prstTxWarp>
            <a:noAutofit/>
          </a:bodyPr>
          <a:lstStyle>
            <a:defPPr>
              <a:defRPr lang="en-US"/>
            </a:defPPr>
            <a:lvl1pPr marL="342900" marR="0" lvl="0" indent="-342900" algn="ctr" eaLnBrk="0" latinLnBrk="0" hangingPunct="0">
              <a:lnSpc>
                <a:spcPct val="100000"/>
              </a:lnSpc>
              <a:spcBef>
                <a:spcPct val="20000"/>
              </a:spcBef>
              <a:buClrTx/>
              <a:buSzTx/>
              <a:buFont typeface="Arial" pitchFamily="34" charset="0"/>
              <a:buNone/>
              <a:tabLst/>
              <a:defRPr kumimoji="0" sz="2800" b="1" i="0" u="none" strike="noStrike" cap="none" spc="0" normalizeH="0" baseline="0">
                <a:ln>
                  <a:noFill/>
                </a:ln>
                <a:solidFill>
                  <a:schemeClr val="accent3"/>
                </a:solidFill>
                <a:effectLst/>
                <a:uLnTx/>
                <a:uFillTx/>
                <a:latin typeface="Calibri"/>
                <a:cs typeface="Calibri"/>
              </a:defRPr>
            </a:lvl1pPr>
          </a:lstStyle>
          <a:p>
            <a:r>
              <a:rPr lang="en-US" sz="3600" dirty="0" smtClean="0"/>
              <a:t>$55Billion </a:t>
            </a:r>
            <a:r>
              <a:rPr lang="en-US" sz="2400" dirty="0" smtClean="0"/>
              <a:t>is spent on annually which has gone up by 55% since 2012!</a:t>
            </a:r>
            <a:endParaRPr lang="en-US" sz="2400" dirty="0"/>
          </a:p>
        </p:txBody>
      </p:sp>
      <p:sp>
        <p:nvSpPr>
          <p:cNvPr id="8" name="Title 7"/>
          <p:cNvSpPr>
            <a:spLocks noGrp="1"/>
          </p:cNvSpPr>
          <p:nvPr>
            <p:ph type="title"/>
          </p:nvPr>
        </p:nvSpPr>
        <p:spPr/>
        <p:txBody>
          <a:bodyPr/>
          <a:lstStyle/>
          <a:p>
            <a:r>
              <a:rPr lang="en-US" dirty="0" smtClean="0"/>
              <a:t>Diabetes</a:t>
            </a:r>
            <a:endParaRPr lang="en-US" dirty="0"/>
          </a:p>
        </p:txBody>
      </p:sp>
    </p:spTree>
    <p:extLst>
      <p:ext uri="{BB962C8B-B14F-4D97-AF65-F5344CB8AC3E}">
        <p14:creationId xmlns:p14="http://schemas.microsoft.com/office/powerpoint/2010/main" val="582363581"/>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9050" y="835025"/>
            <a:ext cx="9124950" cy="4022725"/>
          </a:xfrm>
        </p:spPr>
        <p:txBody>
          <a:bodyPr/>
          <a:lstStyle/>
          <a:p>
            <a:pPr>
              <a:buFont typeface="Arial" pitchFamily="34" charset="0"/>
              <a:buNone/>
              <a:defRPr/>
            </a:pPr>
            <a:r>
              <a:rPr lang="en-US" sz="2000" b="1" dirty="0" smtClean="0">
                <a:latin typeface="+mn-lt"/>
                <a:cs typeface="Times New Roman" pitchFamily="18" charset="0"/>
              </a:rPr>
              <a:t>	</a:t>
            </a:r>
            <a:r>
              <a:rPr lang="en-US" sz="1800" b="1" dirty="0" smtClean="0">
                <a:latin typeface="+mj-lt"/>
                <a:cs typeface="Times New Roman" pitchFamily="18" charset="0"/>
              </a:rPr>
              <a:t>1. *IRMA </a:t>
            </a:r>
            <a:r>
              <a:rPr lang="en-US" sz="1800" dirty="0" smtClean="0">
                <a:latin typeface="+mj-lt"/>
                <a:cs typeface="Times New Roman" pitchFamily="18" charset="0"/>
              </a:rPr>
              <a:t> -</a:t>
            </a:r>
            <a:r>
              <a:rPr lang="en-US" sz="1800" b="1" dirty="0" smtClean="0">
                <a:latin typeface="+mj-lt"/>
                <a:cs typeface="Times New Roman" pitchFamily="18" charset="0"/>
              </a:rPr>
              <a:t> Scope of the study : </a:t>
            </a:r>
            <a:r>
              <a:rPr lang="en-US" sz="1800" dirty="0" smtClean="0">
                <a:latin typeface="+mj-lt"/>
                <a:cs typeface="Times New Roman" pitchFamily="18" charset="0"/>
              </a:rPr>
              <a:t>Doctor ’s perception for buying Radha 108,  price and     </a:t>
            </a:r>
          </a:p>
          <a:p>
            <a:pPr>
              <a:buFont typeface="Arial" pitchFamily="34" charset="0"/>
              <a:buNone/>
              <a:defRPr/>
            </a:pPr>
            <a:r>
              <a:rPr lang="en-US" sz="1800" dirty="0" smtClean="0">
                <a:latin typeface="+mj-lt"/>
                <a:cs typeface="Times New Roman" pitchFamily="18" charset="0"/>
              </a:rPr>
              <a:t>            distributing channel.</a:t>
            </a:r>
          </a:p>
          <a:p>
            <a:pPr>
              <a:buFont typeface="Arial" pitchFamily="34" charset="0"/>
              <a:buNone/>
              <a:defRPr/>
            </a:pPr>
            <a:endParaRPr lang="en-US" sz="1800" dirty="0" smtClean="0">
              <a:latin typeface="+mj-lt"/>
              <a:cs typeface="Times New Roman" pitchFamily="18" charset="0"/>
            </a:endParaRPr>
          </a:p>
          <a:p>
            <a:pPr>
              <a:buFont typeface="Arial" pitchFamily="34" charset="0"/>
              <a:buNone/>
              <a:defRPr/>
            </a:pPr>
            <a:r>
              <a:rPr lang="en-US" sz="1800" b="1" dirty="0" smtClean="0">
                <a:latin typeface="+mj-lt"/>
                <a:cs typeface="Times New Roman" pitchFamily="18" charset="0"/>
              </a:rPr>
              <a:t>      2. IPSOS by </a:t>
            </a:r>
            <a:r>
              <a:rPr lang="en-US" sz="1800" b="1" u="sng" dirty="0" smtClean="0">
                <a:latin typeface="+mj-lt"/>
                <a:cs typeface="Times New Roman" pitchFamily="18" charset="0"/>
              </a:rPr>
              <a:t>GSK consumer healthcare </a:t>
            </a:r>
            <a:endParaRPr lang="en-US" sz="1800" b="1" dirty="0" smtClean="0">
              <a:latin typeface="+mj-lt"/>
              <a:cs typeface="Times New Roman" pitchFamily="18" charset="0"/>
            </a:endParaRPr>
          </a:p>
          <a:p>
            <a:pPr>
              <a:buFont typeface="Arial" pitchFamily="34" charset="0"/>
              <a:buNone/>
              <a:defRPr/>
            </a:pPr>
            <a:endParaRPr lang="en-US" sz="1800" dirty="0" smtClean="0">
              <a:latin typeface="+mj-lt"/>
              <a:cs typeface="Times New Roman" pitchFamily="18" charset="0"/>
            </a:endParaRPr>
          </a:p>
          <a:p>
            <a:pPr>
              <a:buFont typeface="Arial" pitchFamily="34" charset="0"/>
              <a:buNone/>
              <a:defRPr/>
            </a:pPr>
            <a:r>
              <a:rPr lang="en-US" sz="1800" dirty="0" smtClean="0">
                <a:latin typeface="+mj-lt"/>
                <a:cs typeface="Times New Roman" pitchFamily="18" charset="0"/>
              </a:rPr>
              <a:t>       </a:t>
            </a:r>
            <a:r>
              <a:rPr lang="en-US" sz="1800" b="1" dirty="0" smtClean="0">
                <a:latin typeface="+mj-lt"/>
                <a:cs typeface="Times New Roman" pitchFamily="18" charset="0"/>
              </a:rPr>
              <a:t>Scope of the study : </a:t>
            </a:r>
            <a:r>
              <a:rPr lang="en-US" sz="1800" dirty="0" smtClean="0">
                <a:latin typeface="+mj-lt"/>
                <a:cs typeface="Times New Roman" pitchFamily="18" charset="0"/>
              </a:rPr>
              <a:t>Customer’s perceptions towards two concepts of  the immune powder and their willingness of buying HFDs (Health Food Drinks), and FMCG products with Radha 108 as an additive.</a:t>
            </a:r>
          </a:p>
          <a:p>
            <a:pPr>
              <a:buFont typeface="Arial" pitchFamily="34" charset="0"/>
              <a:buNone/>
              <a:defRPr/>
            </a:pPr>
            <a:endParaRPr lang="en-US" sz="1800" dirty="0" smtClean="0">
              <a:latin typeface="+mj-lt"/>
              <a:cs typeface="Times New Roman" pitchFamily="18" charset="0"/>
            </a:endParaRPr>
          </a:p>
          <a:p>
            <a:pPr>
              <a:buFont typeface="Arial" pitchFamily="34" charset="0"/>
              <a:buNone/>
              <a:defRPr/>
            </a:pPr>
            <a:endParaRPr lang="en-US" sz="1800" b="1" i="1" dirty="0" smtClean="0">
              <a:latin typeface="+mn-lt"/>
              <a:cs typeface="Times New Roman" pitchFamily="18" charset="0"/>
            </a:endParaRPr>
          </a:p>
          <a:p>
            <a:pPr>
              <a:buFont typeface="Arial" pitchFamily="34" charset="0"/>
              <a:buNone/>
              <a:defRPr/>
            </a:pPr>
            <a:r>
              <a:rPr lang="en-US" sz="1600" b="1" i="1" dirty="0" smtClean="0">
                <a:latin typeface="+mn-lt"/>
                <a:cs typeface="Times New Roman" pitchFamily="18" charset="0"/>
              </a:rPr>
              <a:t>* Institute of rural management Anand, Gujarat</a:t>
            </a:r>
            <a:endParaRPr lang="en-US" sz="1600" b="1" i="1" dirty="0">
              <a:latin typeface="+mn-lt"/>
              <a:cs typeface="Times New Roman" pitchFamily="18" charset="0"/>
            </a:endParaRPr>
          </a:p>
        </p:txBody>
      </p:sp>
      <p:sp>
        <p:nvSpPr>
          <p:cNvPr id="3" name="Title 2"/>
          <p:cNvSpPr>
            <a:spLocks noGrp="1"/>
          </p:cNvSpPr>
          <p:nvPr>
            <p:ph type="title"/>
          </p:nvPr>
        </p:nvSpPr>
        <p:spPr/>
        <p:txBody>
          <a:bodyPr>
            <a:noAutofit/>
          </a:bodyPr>
          <a:lstStyle/>
          <a:p>
            <a:pPr>
              <a:defRPr/>
            </a:pPr>
            <a:r>
              <a:rPr lang="en-US" dirty="0" smtClean="0">
                <a:solidFill>
                  <a:prstClr val="white"/>
                </a:solidFill>
              </a:rPr>
              <a:t>Market </a:t>
            </a:r>
            <a:r>
              <a:rPr lang="en-US" dirty="0">
                <a:solidFill>
                  <a:prstClr val="white"/>
                </a:solidFill>
              </a:rPr>
              <a:t>Research</a:t>
            </a:r>
            <a:br>
              <a:rPr lang="en-US" dirty="0">
                <a:solidFill>
                  <a:prstClr val="white"/>
                </a:solidFill>
              </a:rPr>
            </a:br>
            <a:endParaRPr lang="en-US" dirty="0">
              <a:solidFill>
                <a:prstClr val="white"/>
              </a:solidFill>
            </a:endParaRPr>
          </a:p>
        </p:txBody>
      </p:sp>
    </p:spTree>
    <p:extLst>
      <p:ext uri="{BB962C8B-B14F-4D97-AF65-F5344CB8AC3E}">
        <p14:creationId xmlns:p14="http://schemas.microsoft.com/office/powerpoint/2010/main" val="2942447567"/>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33916"/>
            <a:ext cx="9144000" cy="542261"/>
          </a:xfrm>
        </p:spPr>
        <p:txBody>
          <a:bodyPr>
            <a:noAutofit/>
          </a:bodyPr>
          <a:lstStyle/>
          <a:p>
            <a:pPr>
              <a:defRPr/>
            </a:pPr>
            <a:r>
              <a:rPr lang="en-US" sz="2900" dirty="0" smtClean="0">
                <a:solidFill>
                  <a:prstClr val="white"/>
                </a:solidFill>
              </a:rPr>
              <a:t>IRMA Study :  Doctors opinion</a:t>
            </a:r>
            <a:endParaRPr lang="en-US" sz="2900" dirty="0">
              <a:solidFill>
                <a:prstClr val="white"/>
              </a:solidFill>
            </a:endParaRPr>
          </a:p>
        </p:txBody>
      </p:sp>
      <p:graphicFrame>
        <p:nvGraphicFramePr>
          <p:cNvPr id="8" name="Chart 7"/>
          <p:cNvGraphicFramePr/>
          <p:nvPr/>
        </p:nvGraphicFramePr>
        <p:xfrm>
          <a:off x="164803" y="946297"/>
          <a:ext cx="4013792" cy="3106841"/>
        </p:xfrm>
        <a:graphic>
          <a:graphicData uri="http://schemas.openxmlformats.org/drawingml/2006/chart">
            <c:chart xmlns:c="http://schemas.openxmlformats.org/drawingml/2006/chart" xmlns:r="http://schemas.openxmlformats.org/officeDocument/2006/relationships" r:id="rId2"/>
          </a:graphicData>
        </a:graphic>
      </p:graphicFrame>
      <p:sp>
        <p:nvSpPr>
          <p:cNvPr id="13" name="TextBox 12"/>
          <p:cNvSpPr txBox="1"/>
          <p:nvPr/>
        </p:nvSpPr>
        <p:spPr>
          <a:xfrm>
            <a:off x="0" y="4783155"/>
            <a:ext cx="4456669" cy="600164"/>
          </a:xfrm>
          <a:prstGeom prst="rect">
            <a:avLst/>
          </a:prstGeom>
          <a:noFill/>
        </p:spPr>
        <p:txBody>
          <a:bodyPr wrap="square" rtlCol="0">
            <a:spAutoFit/>
          </a:bodyPr>
          <a:lstStyle/>
          <a:p>
            <a:r>
              <a:rPr lang="en-US" sz="1100" b="1" i="1" dirty="0" smtClean="0"/>
              <a:t> 3 Cities - AHD – Ahmadabad, MUM – Mumbai, NDL – New Delhi </a:t>
            </a:r>
          </a:p>
          <a:p>
            <a:endParaRPr lang="en-US" sz="1100" b="1" i="1" dirty="0" smtClean="0"/>
          </a:p>
          <a:p>
            <a:endParaRPr lang="en-US" sz="1100" b="1" i="1" dirty="0" smtClean="0"/>
          </a:p>
        </p:txBody>
      </p:sp>
      <p:graphicFrame>
        <p:nvGraphicFramePr>
          <p:cNvPr id="16" name="Chart 15"/>
          <p:cNvGraphicFramePr/>
          <p:nvPr/>
        </p:nvGraphicFramePr>
        <p:xfrm>
          <a:off x="5018568" y="1573619"/>
          <a:ext cx="3965944" cy="2759997"/>
        </p:xfrm>
        <a:graphic>
          <a:graphicData uri="http://schemas.openxmlformats.org/drawingml/2006/chart">
            <c:chart xmlns:c="http://schemas.openxmlformats.org/drawingml/2006/chart" xmlns:r="http://schemas.openxmlformats.org/officeDocument/2006/relationships" r:id="rId3"/>
          </a:graphicData>
        </a:graphic>
      </p:graphicFrame>
      <p:sp>
        <p:nvSpPr>
          <p:cNvPr id="18" name="Rectangle 17"/>
          <p:cNvSpPr/>
          <p:nvPr/>
        </p:nvSpPr>
        <p:spPr>
          <a:xfrm>
            <a:off x="5617105" y="1095153"/>
            <a:ext cx="2672335" cy="344710"/>
          </a:xfrm>
          <a:prstGeom prst="rect">
            <a:avLst/>
          </a:prstGeom>
        </p:spPr>
        <p:txBody>
          <a:bodyPr wrap="none">
            <a:spAutoFit/>
          </a:bodyPr>
          <a:lstStyle/>
          <a:p>
            <a:pPr marL="273050" indent="-273050" eaLnBrk="1" hangingPunct="1">
              <a:lnSpc>
                <a:spcPct val="80000"/>
              </a:lnSpc>
              <a:buFontTx/>
              <a:buNone/>
              <a:defRPr/>
            </a:pPr>
            <a:r>
              <a:rPr lang="en-US" sz="2000" b="1" dirty="0" smtClean="0">
                <a:latin typeface="+mn-lt"/>
                <a:cs typeface="+mn-cs"/>
              </a:rPr>
              <a:t>Expected usage Pattern</a:t>
            </a:r>
          </a:p>
        </p:txBody>
      </p:sp>
    </p:spTree>
    <p:extLst>
      <p:ext uri="{BB962C8B-B14F-4D97-AF65-F5344CB8AC3E}">
        <p14:creationId xmlns:p14="http://schemas.microsoft.com/office/powerpoint/2010/main" val="674525057"/>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28600" y="1057275"/>
            <a:ext cx="8610600" cy="3135313"/>
          </a:xfrm>
        </p:spPr>
        <p:txBody>
          <a:bodyPr/>
          <a:lstStyle/>
          <a:p>
            <a:pPr>
              <a:defRPr/>
            </a:pPr>
            <a:r>
              <a:rPr lang="en-US" sz="2000" dirty="0" smtClean="0">
                <a:latin typeface="+mn-lt"/>
                <a:cs typeface="Times New Roman" pitchFamily="18" charset="0"/>
              </a:rPr>
              <a:t>Research conducted in Mumbai, Chennai, Ludhiana and Patna. Study consists the data of 800 respondents.</a:t>
            </a:r>
          </a:p>
          <a:p>
            <a:pPr>
              <a:defRPr/>
            </a:pPr>
            <a:endParaRPr lang="en-US" sz="2000" dirty="0" smtClean="0">
              <a:latin typeface="+mn-lt"/>
              <a:cs typeface="Times New Roman" pitchFamily="18" charset="0"/>
            </a:endParaRPr>
          </a:p>
          <a:p>
            <a:pPr>
              <a:defRPr/>
            </a:pPr>
            <a:r>
              <a:rPr lang="en-US" sz="2000" b="1" dirty="0" smtClean="0">
                <a:latin typeface="+mn-lt"/>
                <a:cs typeface="Times New Roman" pitchFamily="18" charset="0"/>
              </a:rPr>
              <a:t>Target population: </a:t>
            </a:r>
            <a:r>
              <a:rPr lang="en-US" sz="2000" dirty="0" smtClean="0">
                <a:latin typeface="+mn-lt"/>
                <a:cs typeface="Times New Roman" pitchFamily="18" charset="0"/>
              </a:rPr>
              <a:t>Households of SEC A in society consuming HFDs and FMCG products.</a:t>
            </a:r>
          </a:p>
          <a:p>
            <a:pPr>
              <a:defRPr/>
            </a:pPr>
            <a:endParaRPr lang="en-US" sz="2000" dirty="0" smtClean="0">
              <a:solidFill>
                <a:srgbClr val="FF0000"/>
              </a:solidFill>
              <a:latin typeface="+mn-lt"/>
              <a:cs typeface="Times New Roman" pitchFamily="18" charset="0"/>
            </a:endParaRPr>
          </a:p>
          <a:p>
            <a:pPr>
              <a:defRPr/>
            </a:pPr>
            <a:r>
              <a:rPr lang="en-US" sz="2000" b="1" dirty="0" smtClean="0">
                <a:latin typeface="+mn-lt"/>
                <a:cs typeface="Times New Roman" pitchFamily="18" charset="0"/>
              </a:rPr>
              <a:t>Product: Radha 108 powder </a:t>
            </a:r>
            <a:r>
              <a:rPr lang="en-US" sz="2000" dirty="0" smtClean="0">
                <a:latin typeface="+mn-lt"/>
                <a:cs typeface="Times New Roman" pitchFamily="18" charset="0"/>
              </a:rPr>
              <a:t>in two concepts.</a:t>
            </a:r>
          </a:p>
          <a:p>
            <a:pPr>
              <a:buFont typeface="Arial" pitchFamily="34" charset="0"/>
              <a:buNone/>
              <a:defRPr/>
            </a:pPr>
            <a:endParaRPr lang="en-US" sz="2200" dirty="0" smtClean="0">
              <a:solidFill>
                <a:srgbClr val="FF0000"/>
              </a:solidFill>
              <a:latin typeface="+mn-lt"/>
              <a:cs typeface="Times New Roman" pitchFamily="18" charset="0"/>
            </a:endParaRPr>
          </a:p>
          <a:p>
            <a:pPr>
              <a:buFont typeface="Arial" pitchFamily="34" charset="0"/>
              <a:buNone/>
              <a:defRPr/>
            </a:pPr>
            <a:endParaRPr lang="en-US" sz="2200" dirty="0" smtClean="0">
              <a:latin typeface="+mn-lt"/>
              <a:cs typeface="Times New Roman" pitchFamily="18" charset="0"/>
            </a:endParaRPr>
          </a:p>
          <a:p>
            <a:pPr>
              <a:buFont typeface="Arial" pitchFamily="34" charset="0"/>
              <a:buNone/>
              <a:defRPr/>
            </a:pPr>
            <a:endParaRPr lang="en-US" sz="2200" dirty="0">
              <a:latin typeface="+mn-lt"/>
              <a:cs typeface="Times New Roman" pitchFamily="18" charset="0"/>
            </a:endParaRPr>
          </a:p>
        </p:txBody>
      </p:sp>
      <p:sp>
        <p:nvSpPr>
          <p:cNvPr id="3" name="Title 2"/>
          <p:cNvSpPr>
            <a:spLocks noGrp="1"/>
          </p:cNvSpPr>
          <p:nvPr>
            <p:ph type="title"/>
          </p:nvPr>
        </p:nvSpPr>
        <p:spPr/>
        <p:txBody>
          <a:bodyPr/>
          <a:lstStyle/>
          <a:p>
            <a:pPr>
              <a:defRPr/>
            </a:pPr>
            <a:r>
              <a:rPr lang="en-US" dirty="0" smtClean="0">
                <a:effectLst>
                  <a:outerShdw blurRad="38100" dist="38100" dir="2700000" algn="tl">
                    <a:srgbClr val="000000">
                      <a:alpha val="43137"/>
                    </a:srgbClr>
                  </a:outerShdw>
                </a:effectLst>
                <a:cs typeface="Times New Roman" pitchFamily="18" charset="0"/>
              </a:rPr>
              <a:t>IPSOS GSK study</a:t>
            </a:r>
            <a:endParaRPr lang="en-US" dirty="0">
              <a:effectLst>
                <a:outerShdw blurRad="38100" dist="38100" dir="2700000" algn="tl">
                  <a:srgbClr val="000000">
                    <a:alpha val="43137"/>
                  </a:srgbClr>
                </a:outerShdw>
              </a:effectLst>
              <a:cs typeface="Times New Roman" pitchFamily="18" charset="0"/>
            </a:endParaRPr>
          </a:p>
        </p:txBody>
      </p:sp>
    </p:spTree>
    <p:extLst>
      <p:ext uri="{BB962C8B-B14F-4D97-AF65-F5344CB8AC3E}">
        <p14:creationId xmlns:p14="http://schemas.microsoft.com/office/powerpoint/2010/main" val="3144628327"/>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28600" y="1023938"/>
            <a:ext cx="8610600" cy="4022725"/>
          </a:xfrm>
        </p:spPr>
        <p:txBody>
          <a:bodyPr>
            <a:noAutofit/>
          </a:bodyPr>
          <a:lstStyle/>
          <a:p>
            <a:pPr marL="457200" indent="-457200">
              <a:buFont typeface="Arial" pitchFamily="34" charset="0"/>
              <a:buAutoNum type="arabicPeriod"/>
              <a:defRPr/>
            </a:pPr>
            <a:r>
              <a:rPr lang="en-US" sz="2000" b="1" dirty="0" smtClean="0">
                <a:latin typeface="+mn-lt"/>
                <a:cs typeface="Times New Roman" pitchFamily="18" charset="0"/>
              </a:rPr>
              <a:t>Concept P (50% lesser infection) – A trusted nourishment and dependable immune power of cow colostrum.</a:t>
            </a:r>
          </a:p>
          <a:p>
            <a:pPr>
              <a:defRPr/>
            </a:pPr>
            <a:r>
              <a:rPr lang="en-US" sz="2000" b="1" dirty="0" smtClean="0">
                <a:latin typeface="+mn-lt"/>
                <a:cs typeface="Times New Roman" pitchFamily="18" charset="0"/>
              </a:rPr>
              <a:t>Reduces common infections like those of stomach, nose and throat by up to 50% lesser infection using Radha 108 powder.</a:t>
            </a:r>
          </a:p>
          <a:p>
            <a:pPr>
              <a:defRPr/>
            </a:pPr>
            <a:r>
              <a:rPr lang="en-US" sz="2000" b="1" dirty="0" smtClean="0">
                <a:latin typeface="+mn-lt"/>
                <a:cs typeface="Times New Roman" pitchFamily="18" charset="0"/>
              </a:rPr>
              <a:t>ITP index 100 and ITP score 40%.</a:t>
            </a:r>
          </a:p>
          <a:p>
            <a:pPr marL="457200" indent="-457200">
              <a:buFont typeface="Arial" pitchFamily="34" charset="0"/>
              <a:buNone/>
              <a:defRPr/>
            </a:pPr>
            <a:r>
              <a:rPr lang="en-US" sz="1000" b="1" dirty="0" smtClean="0">
                <a:latin typeface="+mn-lt"/>
                <a:cs typeface="Times New Roman" pitchFamily="18" charset="0"/>
              </a:rPr>
              <a:t>												      </a:t>
            </a:r>
          </a:p>
          <a:p>
            <a:pPr marL="457200" indent="-457200">
              <a:buFont typeface="Arial" pitchFamily="34" charset="0"/>
              <a:buNone/>
              <a:defRPr/>
            </a:pPr>
            <a:r>
              <a:rPr lang="en-US" sz="1000" b="1" dirty="0" smtClean="0">
                <a:latin typeface="+mn-lt"/>
                <a:cs typeface="Times New Roman" pitchFamily="18" charset="0"/>
              </a:rPr>
              <a:t>  </a:t>
            </a:r>
            <a:r>
              <a:rPr lang="en-US" sz="1200" b="1" dirty="0" smtClean="0">
                <a:latin typeface="+mn-lt"/>
                <a:cs typeface="Times New Roman" pitchFamily="18" charset="0"/>
              </a:rPr>
              <a:t>  - </a:t>
            </a:r>
            <a:r>
              <a:rPr lang="en-US" sz="1400" b="1" i="1" dirty="0" smtClean="0">
                <a:latin typeface="+mn-lt"/>
                <a:cs typeface="Times New Roman" pitchFamily="18" charset="0"/>
              </a:rPr>
              <a:t>ITP index (Concept Performance </a:t>
            </a:r>
            <a:r>
              <a:rPr lang="en-US" sz="1400" b="1" i="1" dirty="0" err="1" smtClean="0">
                <a:latin typeface="+mn-lt"/>
                <a:cs typeface="Times New Roman" pitchFamily="18" charset="0"/>
              </a:rPr>
              <a:t>vs</a:t>
            </a:r>
            <a:r>
              <a:rPr lang="en-US" sz="1400" b="1" i="1" dirty="0" smtClean="0">
                <a:latin typeface="+mn-lt"/>
                <a:cs typeface="Times New Roman" pitchFamily="18" charset="0"/>
              </a:rPr>
              <a:t> Success Norm)</a:t>
            </a:r>
          </a:p>
          <a:p>
            <a:pPr marL="457200" indent="-457200">
              <a:buFont typeface="Arial" pitchFamily="34" charset="0"/>
              <a:buNone/>
              <a:defRPr/>
            </a:pPr>
            <a:r>
              <a:rPr lang="en-US" sz="1400" b="1" i="1" dirty="0" smtClean="0">
                <a:latin typeface="+mn-lt"/>
                <a:cs typeface="Times New Roman" pitchFamily="18" charset="0"/>
              </a:rPr>
              <a:t>   - ITP score (Maximum trial potential in % within target)</a:t>
            </a:r>
          </a:p>
          <a:p>
            <a:pPr marL="457200" indent="-457200">
              <a:buFont typeface="Arial" pitchFamily="34" charset="0"/>
              <a:buNone/>
              <a:defRPr/>
            </a:pPr>
            <a:endParaRPr lang="en-US" sz="2000" b="1" dirty="0" smtClean="0">
              <a:latin typeface="+mn-lt"/>
              <a:cs typeface="Times New Roman" pitchFamily="18" charset="0"/>
            </a:endParaRPr>
          </a:p>
          <a:p>
            <a:pPr marL="457200" indent="-457200">
              <a:buFont typeface="Arial" pitchFamily="34" charset="0"/>
              <a:buNone/>
              <a:defRPr/>
            </a:pPr>
            <a:r>
              <a:rPr lang="en-US" sz="2000" b="1" dirty="0" smtClean="0">
                <a:latin typeface="+mn-lt"/>
                <a:cs typeface="Times New Roman" pitchFamily="18" charset="0"/>
              </a:rPr>
              <a:t>                                                                                                                                                                        </a:t>
            </a:r>
          </a:p>
          <a:p>
            <a:pPr marL="457200" indent="-457200">
              <a:buFont typeface="Arial" pitchFamily="34" charset="0"/>
              <a:buNone/>
              <a:defRPr/>
            </a:pPr>
            <a:r>
              <a:rPr lang="en-US" sz="2000" b="1" dirty="0" smtClean="0">
                <a:latin typeface="+mn-lt"/>
                <a:cs typeface="Times New Roman" pitchFamily="18" charset="0"/>
              </a:rPr>
              <a:t>								</a:t>
            </a:r>
            <a:endParaRPr lang="en-US" sz="2000" b="1" dirty="0">
              <a:latin typeface="+mn-lt"/>
              <a:cs typeface="Times New Roman" pitchFamily="18" charset="0"/>
            </a:endParaRPr>
          </a:p>
        </p:txBody>
      </p:sp>
      <p:sp>
        <p:nvSpPr>
          <p:cNvPr id="3" name="Title 2"/>
          <p:cNvSpPr>
            <a:spLocks noGrp="1"/>
          </p:cNvSpPr>
          <p:nvPr>
            <p:ph type="title"/>
          </p:nvPr>
        </p:nvSpPr>
        <p:spPr/>
        <p:txBody>
          <a:bodyPr/>
          <a:lstStyle/>
          <a:p>
            <a:pPr>
              <a:defRPr/>
            </a:pPr>
            <a:r>
              <a:rPr lang="en-US" dirty="0" smtClean="0">
                <a:effectLst>
                  <a:outerShdw blurRad="38100" dist="38100" dir="2700000" algn="tl">
                    <a:srgbClr val="000000">
                      <a:alpha val="43137"/>
                    </a:srgbClr>
                  </a:outerShdw>
                </a:effectLst>
                <a:cs typeface="Times New Roman" pitchFamily="18" charset="0"/>
              </a:rPr>
              <a:t>Concept P (50 % lesser infection)</a:t>
            </a:r>
            <a:endParaRPr lang="en-US" dirty="0">
              <a:effectLst>
                <a:outerShdw blurRad="38100" dist="38100" dir="2700000" algn="tl">
                  <a:srgbClr val="000000">
                    <a:alpha val="43137"/>
                  </a:srgbClr>
                </a:outerShdw>
              </a:effectLst>
              <a:cs typeface="Times New Roman" pitchFamily="18" charset="0"/>
            </a:endParaRPr>
          </a:p>
        </p:txBody>
      </p:sp>
    </p:spTree>
    <p:extLst>
      <p:ext uri="{BB962C8B-B14F-4D97-AF65-F5344CB8AC3E}">
        <p14:creationId xmlns:p14="http://schemas.microsoft.com/office/powerpoint/2010/main" val="2836941315"/>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28600" y="1035050"/>
            <a:ext cx="8610600" cy="4022725"/>
          </a:xfrm>
        </p:spPr>
        <p:txBody>
          <a:bodyPr/>
          <a:lstStyle/>
          <a:p>
            <a:pPr marL="457200" indent="-457200">
              <a:buFont typeface="Arial" pitchFamily="34" charset="0"/>
              <a:buNone/>
              <a:defRPr/>
            </a:pPr>
            <a:r>
              <a:rPr lang="en-US" sz="2000" b="1" dirty="0" smtClean="0">
                <a:latin typeface="+mn-lt"/>
                <a:cs typeface="Times New Roman" pitchFamily="18" charset="0"/>
              </a:rPr>
              <a:t>2. Concept Q (108 immunity superchargers) : Packed with 108 immunity superchargers.</a:t>
            </a:r>
          </a:p>
          <a:p>
            <a:pPr marL="457200" indent="-457200">
              <a:buFont typeface="Arial" pitchFamily="34" charset="0"/>
              <a:buNone/>
              <a:defRPr/>
            </a:pPr>
            <a:endParaRPr lang="en-US" sz="2000" b="1" dirty="0" smtClean="0">
              <a:latin typeface="+mn-lt"/>
              <a:cs typeface="Times New Roman" pitchFamily="18" charset="0"/>
            </a:endParaRPr>
          </a:p>
          <a:p>
            <a:pPr marL="457200" indent="-457200">
              <a:defRPr/>
            </a:pPr>
            <a:r>
              <a:rPr lang="en-US" sz="2000" b="1" dirty="0" smtClean="0">
                <a:latin typeface="+mn-lt"/>
                <a:cs typeface="Times New Roman" pitchFamily="18" charset="0"/>
              </a:rPr>
              <a:t>Builds protection against all Pathogen types- Viruses, bacteria and fungi. </a:t>
            </a:r>
          </a:p>
          <a:p>
            <a:pPr marL="457200" indent="-457200">
              <a:defRPr/>
            </a:pPr>
            <a:endParaRPr lang="en-US" sz="2000" b="1" dirty="0" smtClean="0">
              <a:latin typeface="+mn-lt"/>
              <a:cs typeface="Times New Roman" pitchFamily="18" charset="0"/>
            </a:endParaRPr>
          </a:p>
          <a:p>
            <a:pPr marL="457200" indent="-457200">
              <a:defRPr/>
            </a:pPr>
            <a:r>
              <a:rPr lang="en-US" sz="2000" b="1" dirty="0" smtClean="0">
                <a:latin typeface="+mn-lt"/>
                <a:cs typeface="Times New Roman" pitchFamily="18" charset="0"/>
              </a:rPr>
              <a:t>ITP index 97 and ITP score 39%.</a:t>
            </a:r>
          </a:p>
          <a:p>
            <a:pPr>
              <a:defRPr/>
            </a:pPr>
            <a:endParaRPr lang="en-US" sz="2200" b="1" dirty="0">
              <a:latin typeface="+mn-lt"/>
            </a:endParaRPr>
          </a:p>
        </p:txBody>
      </p:sp>
      <p:sp>
        <p:nvSpPr>
          <p:cNvPr id="3" name="Title 2"/>
          <p:cNvSpPr>
            <a:spLocks noGrp="1"/>
          </p:cNvSpPr>
          <p:nvPr>
            <p:ph type="title"/>
          </p:nvPr>
        </p:nvSpPr>
        <p:spPr/>
        <p:txBody>
          <a:bodyPr/>
          <a:lstStyle/>
          <a:p>
            <a:pPr>
              <a:defRPr/>
            </a:pPr>
            <a:r>
              <a:rPr lang="en-US" dirty="0" smtClean="0">
                <a:effectLst>
                  <a:outerShdw blurRad="38100" dist="38100" dir="2700000" algn="tl">
                    <a:srgbClr val="000000">
                      <a:alpha val="43137"/>
                    </a:srgbClr>
                  </a:outerShdw>
                </a:effectLst>
                <a:cs typeface="Times New Roman" pitchFamily="18" charset="0"/>
              </a:rPr>
              <a:t>Concept Q (108 Immunity superchargers)</a:t>
            </a:r>
            <a:endParaRPr lang="en-US" dirty="0">
              <a:effectLst>
                <a:outerShdw blurRad="38100" dist="38100" dir="2700000" algn="tl">
                  <a:srgbClr val="000000">
                    <a:alpha val="43137"/>
                  </a:srgbClr>
                </a:outerShdw>
              </a:effectLst>
              <a:cs typeface="Times New Roman" pitchFamily="18" charset="0"/>
            </a:endParaRPr>
          </a:p>
        </p:txBody>
      </p:sp>
    </p:spTree>
    <p:extLst>
      <p:ext uri="{BB962C8B-B14F-4D97-AF65-F5344CB8AC3E}">
        <p14:creationId xmlns:p14="http://schemas.microsoft.com/office/powerpoint/2010/main" val="759683752"/>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Content Placeholder 1"/>
          <p:cNvSpPr>
            <a:spLocks noGrp="1"/>
          </p:cNvSpPr>
          <p:nvPr>
            <p:ph idx="1"/>
          </p:nvPr>
        </p:nvSpPr>
        <p:spPr>
          <a:xfrm>
            <a:off x="228600" y="835025"/>
            <a:ext cx="8610600" cy="4022725"/>
          </a:xfrm>
        </p:spPr>
        <p:txBody>
          <a:bodyPr/>
          <a:lstStyle/>
          <a:p>
            <a:pPr algn="just">
              <a:buFont typeface="Arial" pitchFamily="34" charset="0"/>
              <a:buNone/>
              <a:defRPr/>
            </a:pPr>
            <a:r>
              <a:rPr lang="en-US" b="1" dirty="0" smtClean="0">
                <a:latin typeface="+mn-lt"/>
                <a:cs typeface="Times New Roman" pitchFamily="18" charset="0"/>
              </a:rPr>
              <a:t> 	Respondents told that both the formulations of the product are much better than their existing products in use.</a:t>
            </a:r>
          </a:p>
          <a:p>
            <a:pPr algn="just">
              <a:buFont typeface="Arial" pitchFamily="34" charset="0"/>
              <a:buNone/>
              <a:defRPr/>
            </a:pPr>
            <a:endParaRPr lang="en-US" b="1" dirty="0" smtClean="0">
              <a:latin typeface="+mn-lt"/>
              <a:cs typeface="Times New Roman" pitchFamily="18" charset="0"/>
            </a:endParaRPr>
          </a:p>
        </p:txBody>
      </p:sp>
      <p:sp>
        <p:nvSpPr>
          <p:cNvPr id="3" name="Title 2"/>
          <p:cNvSpPr>
            <a:spLocks noGrp="1"/>
          </p:cNvSpPr>
          <p:nvPr>
            <p:ph type="title"/>
          </p:nvPr>
        </p:nvSpPr>
        <p:spPr/>
        <p:txBody>
          <a:bodyPr/>
          <a:lstStyle/>
          <a:p>
            <a:pPr>
              <a:defRPr/>
            </a:pPr>
            <a:r>
              <a:rPr lang="en-US" dirty="0" smtClean="0">
                <a:effectLst>
                  <a:outerShdw blurRad="38100" dist="38100" dir="2700000" algn="tl">
                    <a:srgbClr val="000000">
                      <a:alpha val="43137"/>
                    </a:srgbClr>
                  </a:outerShdw>
                </a:effectLst>
                <a:cs typeface="Times New Roman" pitchFamily="18" charset="0"/>
              </a:rPr>
              <a:t>Product perception &amp; Intended purchase pattern</a:t>
            </a:r>
            <a:endParaRPr lang="en-US" dirty="0">
              <a:effectLst>
                <a:outerShdw blurRad="38100" dist="38100" dir="2700000" algn="tl">
                  <a:srgbClr val="000000">
                    <a:alpha val="43137"/>
                  </a:srgbClr>
                </a:outerShdw>
              </a:effectLst>
              <a:cs typeface="Times New Roman" pitchFamily="18" charset="0"/>
            </a:endParaRPr>
          </a:p>
        </p:txBody>
      </p:sp>
      <p:pic>
        <p:nvPicPr>
          <p:cNvPr id="52228"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293813" y="1739900"/>
            <a:ext cx="6378575" cy="2798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962031422"/>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2"/>
          <p:cNvSpPr txBox="1">
            <a:spLocks/>
          </p:cNvSpPr>
          <p:nvPr/>
        </p:nvSpPr>
        <p:spPr>
          <a:xfrm>
            <a:off x="0" y="2454308"/>
            <a:ext cx="8991600" cy="522808"/>
          </a:xfrm>
          <a:prstGeom prst="rect">
            <a:avLst/>
          </a:prstGeom>
        </p:spPr>
        <p:txBody>
          <a:bodyPr vert="horz" lIns="91440" tIns="45720" rIns="91440" bIns="45720" rtlCol="0" anchor="t">
            <a:noAutofit/>
          </a:bodyPr>
          <a:lstStyle>
            <a:lvl1pPr algn="l" defTabSz="457200" rtl="0" eaLnBrk="0" fontAlgn="base" hangingPunct="0">
              <a:spcBef>
                <a:spcPct val="0"/>
              </a:spcBef>
              <a:spcAft>
                <a:spcPct val="0"/>
              </a:spcAft>
              <a:defRPr sz="3200" b="1" kern="1200">
                <a:solidFill>
                  <a:schemeClr val="bg1"/>
                </a:solidFill>
                <a:effectLst>
                  <a:outerShdw blurRad="50800" dist="38100" dir="2700000">
                    <a:srgbClr val="000000">
                      <a:alpha val="21000"/>
                    </a:srgbClr>
                  </a:outerShdw>
                </a:effectLst>
                <a:latin typeface="+mj-lt"/>
                <a:ea typeface="Interstate-Black"/>
                <a:cs typeface="Interstate-Black"/>
              </a:defRPr>
            </a:lvl1pPr>
            <a:lvl2pPr algn="l" defTabSz="457200" rtl="0" eaLnBrk="0" fontAlgn="base" hangingPunct="0">
              <a:spcBef>
                <a:spcPct val="0"/>
              </a:spcBef>
              <a:spcAft>
                <a:spcPct val="0"/>
              </a:spcAft>
              <a:defRPr sz="3200" b="1">
                <a:solidFill>
                  <a:schemeClr val="bg1"/>
                </a:solidFill>
                <a:latin typeface="Calibri" pitchFamily="34" charset="0"/>
                <a:ea typeface="Interstate-Black"/>
                <a:cs typeface="Interstate-Black"/>
              </a:defRPr>
            </a:lvl2pPr>
            <a:lvl3pPr algn="l" defTabSz="457200" rtl="0" eaLnBrk="0" fontAlgn="base" hangingPunct="0">
              <a:spcBef>
                <a:spcPct val="0"/>
              </a:spcBef>
              <a:spcAft>
                <a:spcPct val="0"/>
              </a:spcAft>
              <a:defRPr sz="3200" b="1">
                <a:solidFill>
                  <a:schemeClr val="bg1"/>
                </a:solidFill>
                <a:latin typeface="Calibri" pitchFamily="34" charset="0"/>
                <a:ea typeface="Interstate-Black"/>
                <a:cs typeface="Interstate-Black"/>
              </a:defRPr>
            </a:lvl3pPr>
            <a:lvl4pPr algn="l" defTabSz="457200" rtl="0" eaLnBrk="0" fontAlgn="base" hangingPunct="0">
              <a:spcBef>
                <a:spcPct val="0"/>
              </a:spcBef>
              <a:spcAft>
                <a:spcPct val="0"/>
              </a:spcAft>
              <a:defRPr sz="3200" b="1">
                <a:solidFill>
                  <a:schemeClr val="bg1"/>
                </a:solidFill>
                <a:latin typeface="Calibri" pitchFamily="34" charset="0"/>
                <a:ea typeface="Interstate-Black"/>
                <a:cs typeface="Interstate-Black"/>
              </a:defRPr>
            </a:lvl4pPr>
            <a:lvl5pPr algn="l" defTabSz="457200" rtl="0" eaLnBrk="0" fontAlgn="base" hangingPunct="0">
              <a:spcBef>
                <a:spcPct val="0"/>
              </a:spcBef>
              <a:spcAft>
                <a:spcPct val="0"/>
              </a:spcAft>
              <a:defRPr sz="3200" b="1">
                <a:solidFill>
                  <a:schemeClr val="bg1"/>
                </a:solidFill>
                <a:latin typeface="Calibri" pitchFamily="34" charset="0"/>
                <a:ea typeface="Interstate-Black"/>
                <a:cs typeface="Interstate-Black"/>
              </a:defRPr>
            </a:lvl5pPr>
            <a:lvl6pPr marL="457200" algn="l" defTabSz="457200" rtl="0" fontAlgn="base">
              <a:spcBef>
                <a:spcPct val="0"/>
              </a:spcBef>
              <a:spcAft>
                <a:spcPct val="0"/>
              </a:spcAft>
              <a:defRPr sz="3200" b="1">
                <a:solidFill>
                  <a:schemeClr val="bg1"/>
                </a:solidFill>
                <a:latin typeface="Calibri" pitchFamily="34" charset="0"/>
                <a:ea typeface="Interstate-Black"/>
                <a:cs typeface="Interstate-Black"/>
              </a:defRPr>
            </a:lvl6pPr>
            <a:lvl7pPr marL="914400" algn="l" defTabSz="457200" rtl="0" fontAlgn="base">
              <a:spcBef>
                <a:spcPct val="0"/>
              </a:spcBef>
              <a:spcAft>
                <a:spcPct val="0"/>
              </a:spcAft>
              <a:defRPr sz="3200" b="1">
                <a:solidFill>
                  <a:schemeClr val="bg1"/>
                </a:solidFill>
                <a:latin typeface="Calibri" pitchFamily="34" charset="0"/>
                <a:ea typeface="Interstate-Black"/>
                <a:cs typeface="Interstate-Black"/>
              </a:defRPr>
            </a:lvl7pPr>
            <a:lvl8pPr marL="1371600" algn="l" defTabSz="457200" rtl="0" fontAlgn="base">
              <a:spcBef>
                <a:spcPct val="0"/>
              </a:spcBef>
              <a:spcAft>
                <a:spcPct val="0"/>
              </a:spcAft>
              <a:defRPr sz="3200" b="1">
                <a:solidFill>
                  <a:schemeClr val="bg1"/>
                </a:solidFill>
                <a:latin typeface="Calibri" pitchFamily="34" charset="0"/>
                <a:ea typeface="Interstate-Black"/>
                <a:cs typeface="Interstate-Black"/>
              </a:defRPr>
            </a:lvl8pPr>
            <a:lvl9pPr marL="1828800" algn="l" defTabSz="457200" rtl="0" fontAlgn="base">
              <a:spcBef>
                <a:spcPct val="0"/>
              </a:spcBef>
              <a:spcAft>
                <a:spcPct val="0"/>
              </a:spcAft>
              <a:defRPr sz="3200" b="1">
                <a:solidFill>
                  <a:schemeClr val="bg1"/>
                </a:solidFill>
                <a:latin typeface="Calibri" pitchFamily="34" charset="0"/>
                <a:ea typeface="Interstate-Black"/>
                <a:cs typeface="Interstate-Black"/>
              </a:defRPr>
            </a:lvl9pPr>
          </a:lstStyle>
          <a:p>
            <a:pPr algn="ctr"/>
            <a:r>
              <a:rPr lang="en-US" dirty="0" smtClean="0">
                <a:solidFill>
                  <a:schemeClr val="tx1"/>
                </a:solidFill>
              </a:rPr>
              <a:t>4. Business proposition for next wonder drug  </a:t>
            </a:r>
            <a:endParaRPr lang="en-US" dirty="0">
              <a:solidFill>
                <a:schemeClr val="tx1"/>
              </a:solidFill>
            </a:endParaRPr>
          </a:p>
        </p:txBody>
      </p:sp>
    </p:spTree>
  </p:cSld>
  <p:clrMapOvr>
    <a:masterClrMapping/>
  </p:clrMapOvr>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0" y="834628"/>
            <a:ext cx="9010649" cy="4023122"/>
          </a:xfrm>
        </p:spPr>
        <p:txBody>
          <a:bodyPr>
            <a:normAutofit fontScale="92500" lnSpcReduction="20000"/>
          </a:bodyPr>
          <a:lstStyle/>
          <a:p>
            <a:pPr algn="just">
              <a:lnSpc>
                <a:spcPct val="150000"/>
              </a:lnSpc>
            </a:pPr>
            <a:r>
              <a:rPr lang="en-GB" sz="1900" b="1" dirty="0" smtClean="0"/>
              <a:t>Radha108 can be sold in select markets to be a cash cow from Day 1</a:t>
            </a:r>
          </a:p>
          <a:p>
            <a:pPr lvl="0" algn="just">
              <a:lnSpc>
                <a:spcPct val="150000"/>
              </a:lnSpc>
            </a:pPr>
            <a:r>
              <a:rPr lang="en-GB" sz="1900" b="1" dirty="0" smtClean="0"/>
              <a:t>Radha108 efficacy &amp; safety is clinically tested in global </a:t>
            </a:r>
            <a:r>
              <a:rPr lang="en-GB" sz="1900" b="1" dirty="0" smtClean="0"/>
              <a:t>market</a:t>
            </a:r>
          </a:p>
          <a:p>
            <a:pPr lvl="0" algn="just"/>
            <a:r>
              <a:rPr lang="en-GB" sz="1900" b="1" dirty="0" smtClean="0"/>
              <a:t>Product </a:t>
            </a:r>
            <a:r>
              <a:rPr lang="en-GB" sz="1900" b="1" dirty="0" smtClean="0"/>
              <a:t>registration in regulatory markets for multiple indications based on granted global patents with the help of clinical research from the partner MNC.</a:t>
            </a:r>
          </a:p>
          <a:p>
            <a:pPr lvl="0" algn="just"/>
            <a:r>
              <a:rPr lang="en-GB" sz="1900" b="1" dirty="0" smtClean="0"/>
              <a:t>Radha108 can be used as first line or adjunct therapy for different indications based on solid clinical data</a:t>
            </a:r>
          </a:p>
          <a:p>
            <a:pPr algn="just"/>
            <a:r>
              <a:rPr lang="en-GB" sz="1900" b="1" dirty="0" smtClean="0"/>
              <a:t>Global marketing &amp; distribution network along with innovative patented technology makes Radha108 choice of 21</a:t>
            </a:r>
            <a:r>
              <a:rPr lang="en-GB" sz="1900" b="1" baseline="30000" dirty="0" smtClean="0"/>
              <a:t>st</a:t>
            </a:r>
            <a:r>
              <a:rPr lang="en-GB" sz="1900" b="1" dirty="0" smtClean="0"/>
              <a:t> century blockbuster drug. </a:t>
            </a:r>
            <a:endParaRPr lang="en-GB" sz="1900" b="1" dirty="0" smtClean="0"/>
          </a:p>
          <a:p>
            <a:pPr algn="just"/>
            <a:r>
              <a:rPr lang="en-US" sz="1900" b="1" dirty="0"/>
              <a:t>The uniqueness of Receptol is in Radha 108 8 sequences of amino acid monomers responsible for providing mode of action in a vaccine like manner with active immunity that led to US and European Patent and license authorities to grant exclusivity for 58 indications including Cancer, Auto immune disease like RA etc., Allergy &amp; Asthma, infectious disease like AIDS and hepatitis etc. for 21 years. Such attributes are missing in all other colostrum forms available world over.</a:t>
            </a:r>
          </a:p>
          <a:p>
            <a:pPr algn="just"/>
            <a:endParaRPr lang="en-GB" sz="2000" b="1" dirty="0" smtClean="0"/>
          </a:p>
          <a:p>
            <a:pPr lvl="0" algn="just">
              <a:lnSpc>
                <a:spcPct val="150000"/>
              </a:lnSpc>
              <a:buNone/>
            </a:pPr>
            <a:endParaRPr lang="en-US" sz="2000" b="1" dirty="0" smtClean="0"/>
          </a:p>
          <a:p>
            <a:pPr algn="just">
              <a:lnSpc>
                <a:spcPct val="150000"/>
              </a:lnSpc>
              <a:buNone/>
            </a:pPr>
            <a:endParaRPr lang="en-US" dirty="0"/>
          </a:p>
        </p:txBody>
      </p:sp>
      <p:sp>
        <p:nvSpPr>
          <p:cNvPr id="5" name="Title 4"/>
          <p:cNvSpPr>
            <a:spLocks noGrp="1"/>
          </p:cNvSpPr>
          <p:nvPr>
            <p:ph type="title"/>
          </p:nvPr>
        </p:nvSpPr>
        <p:spPr/>
        <p:txBody>
          <a:bodyPr/>
          <a:lstStyle/>
          <a:p>
            <a:r>
              <a:rPr lang="en-US" dirty="0" smtClean="0"/>
              <a:t>Business proposition</a:t>
            </a:r>
            <a:endParaRPr lang="en-US" dirty="0"/>
          </a:p>
        </p:txBody>
      </p:sp>
    </p:spTree>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28600" y="923836"/>
            <a:ext cx="8610600" cy="4023122"/>
          </a:xfrm>
        </p:spPr>
        <p:txBody>
          <a:bodyPr>
            <a:normAutofit fontScale="92500" lnSpcReduction="20000"/>
          </a:bodyPr>
          <a:lstStyle/>
          <a:p>
            <a:pPr>
              <a:buClrTx/>
            </a:pPr>
            <a:r>
              <a:rPr lang="en-US" sz="1800" b="1" dirty="0" smtClean="0">
                <a:solidFill>
                  <a:schemeClr val="tx1"/>
                </a:solidFill>
                <a:latin typeface="Calibri" pitchFamily="34" charset="0"/>
                <a:cs typeface="+mn-cs"/>
              </a:rPr>
              <a:t>Dr. George Wald, Nobel laureate &amp; Prof. Joseph Weizenbaum, father of artificial intelligence at MIT, USA brain stormed with the Biomix team.</a:t>
            </a:r>
          </a:p>
          <a:p>
            <a:pPr>
              <a:buClrTx/>
            </a:pPr>
            <a:endParaRPr lang="en-US" sz="1800" b="1" dirty="0" smtClean="0">
              <a:solidFill>
                <a:schemeClr val="tx1"/>
              </a:solidFill>
              <a:latin typeface="Calibri" pitchFamily="34" charset="0"/>
              <a:cs typeface="+mn-cs"/>
            </a:endParaRPr>
          </a:p>
          <a:p>
            <a:pPr>
              <a:buClrTx/>
            </a:pPr>
            <a:r>
              <a:rPr lang="en-US" sz="1800" b="1" u="sng" dirty="0" smtClean="0">
                <a:solidFill>
                  <a:schemeClr val="tx1"/>
                </a:solidFill>
                <a:latin typeface="Calibri" pitchFamily="34" charset="0"/>
                <a:cs typeface="+mn-cs"/>
              </a:rPr>
              <a:t>Poor Immunity </a:t>
            </a:r>
            <a:r>
              <a:rPr lang="en-US" sz="1800" b="1" dirty="0" smtClean="0">
                <a:solidFill>
                  <a:schemeClr val="tx1"/>
                </a:solidFill>
                <a:latin typeface="Calibri" pitchFamily="34" charset="0"/>
                <a:cs typeface="+mn-cs"/>
              </a:rPr>
              <a:t>was found to be the #1 reason for majority of diseases.</a:t>
            </a:r>
          </a:p>
          <a:p>
            <a:pPr>
              <a:buClrTx/>
            </a:pPr>
            <a:endParaRPr lang="en-US" sz="1800" b="1" dirty="0" smtClean="0">
              <a:solidFill>
                <a:schemeClr val="tx1"/>
              </a:solidFill>
              <a:latin typeface="Calibri" pitchFamily="34" charset="0"/>
              <a:cs typeface="+mn-cs"/>
            </a:endParaRPr>
          </a:p>
          <a:p>
            <a:pPr>
              <a:buClrTx/>
            </a:pPr>
            <a:r>
              <a:rPr lang="en-US" sz="1800" b="1" dirty="0" smtClean="0">
                <a:solidFill>
                  <a:schemeClr val="tx1"/>
                </a:solidFill>
                <a:latin typeface="Calibri" pitchFamily="34" charset="0"/>
                <a:cs typeface="+mn-cs"/>
              </a:rPr>
              <a:t>Several immunity drugs existed, however none could ; “build body’s own immunity like mother’s first milk”.  This was the </a:t>
            </a:r>
            <a:r>
              <a:rPr lang="en-US" sz="1800" b="1" u="sng" dirty="0" smtClean="0">
                <a:solidFill>
                  <a:schemeClr val="tx1"/>
                </a:solidFill>
                <a:latin typeface="Calibri" pitchFamily="34" charset="0"/>
                <a:cs typeface="+mn-cs"/>
              </a:rPr>
              <a:t>insight </a:t>
            </a:r>
            <a:r>
              <a:rPr lang="en-US" sz="1800" b="1" dirty="0" smtClean="0">
                <a:solidFill>
                  <a:schemeClr val="tx1"/>
                </a:solidFill>
                <a:latin typeface="Calibri" pitchFamily="34" charset="0"/>
                <a:cs typeface="+mn-cs"/>
              </a:rPr>
              <a:t>&amp; lead for the research team.</a:t>
            </a:r>
          </a:p>
          <a:p>
            <a:pPr>
              <a:buClrTx/>
            </a:pPr>
            <a:endParaRPr lang="en-US" sz="1800" b="1" dirty="0" smtClean="0">
              <a:solidFill>
                <a:schemeClr val="tx1"/>
              </a:solidFill>
              <a:latin typeface="Calibri" pitchFamily="34" charset="0"/>
              <a:cs typeface="+mn-cs"/>
            </a:endParaRPr>
          </a:p>
          <a:p>
            <a:pPr>
              <a:buClrTx/>
            </a:pPr>
            <a:r>
              <a:rPr lang="en-US" sz="1800" b="1" dirty="0" smtClean="0">
                <a:solidFill>
                  <a:schemeClr val="tx1"/>
                </a:solidFill>
                <a:latin typeface="Calibri" pitchFamily="34" charset="0"/>
                <a:cs typeface="+mn-cs"/>
              </a:rPr>
              <a:t>After 10 years of research , we have successfully isolated Nanopeptides from bovine colostrum at our plant , located in world’s leading Amul </a:t>
            </a:r>
            <a:r>
              <a:rPr lang="en-US" sz="1900" b="1" dirty="0" smtClean="0">
                <a:solidFill>
                  <a:schemeClr val="tx1"/>
                </a:solidFill>
                <a:latin typeface="Calibri" pitchFamily="34" charset="0"/>
                <a:cs typeface="+mn-cs"/>
              </a:rPr>
              <a:t>dairy in Khatraj, Gujarat</a:t>
            </a:r>
            <a:endParaRPr lang="en-US" sz="1800" b="1" dirty="0" smtClean="0">
              <a:solidFill>
                <a:schemeClr val="tx1"/>
              </a:solidFill>
              <a:latin typeface="Calibri" pitchFamily="34" charset="0"/>
              <a:cs typeface="+mn-cs"/>
            </a:endParaRPr>
          </a:p>
          <a:p>
            <a:pPr>
              <a:buClrTx/>
            </a:pPr>
            <a:endParaRPr lang="en-US" sz="1800" b="1" dirty="0" smtClean="0">
              <a:solidFill>
                <a:schemeClr val="tx1"/>
              </a:solidFill>
              <a:latin typeface="Calibri" pitchFamily="34" charset="0"/>
              <a:cs typeface="+mn-cs"/>
            </a:endParaRPr>
          </a:p>
          <a:p>
            <a:pPr>
              <a:buClrTx/>
            </a:pPr>
            <a:r>
              <a:rPr lang="en-US" sz="1800" b="1" dirty="0" smtClean="0">
                <a:solidFill>
                  <a:schemeClr val="tx1"/>
                </a:solidFill>
                <a:latin typeface="Calibri" pitchFamily="34" charset="0"/>
                <a:cs typeface="+mn-cs"/>
              </a:rPr>
              <a:t>Produced a natural product in form of an oral spray to be administered into buccal mucosa.</a:t>
            </a:r>
          </a:p>
          <a:p>
            <a:pPr>
              <a:buClrTx/>
              <a:buNone/>
            </a:pPr>
            <a:endParaRPr lang="en-US" sz="1800" b="1" dirty="0" smtClean="0">
              <a:solidFill>
                <a:schemeClr val="tx1"/>
              </a:solidFill>
              <a:latin typeface="Calibri" pitchFamily="34" charset="0"/>
              <a:cs typeface="+mn-cs"/>
            </a:endParaRPr>
          </a:p>
          <a:p>
            <a:pPr>
              <a:buClrTx/>
              <a:buNone/>
            </a:pPr>
            <a:r>
              <a:rPr lang="en-US" sz="2600" b="1" dirty="0" smtClean="0">
                <a:solidFill>
                  <a:schemeClr val="tx1"/>
                </a:solidFill>
                <a:latin typeface="Calibri" pitchFamily="34" charset="0"/>
                <a:cs typeface="+mn-cs"/>
              </a:rPr>
              <a:t>    Creating paradigm shift in health care from ‘ Prevention to Cure’</a:t>
            </a:r>
          </a:p>
          <a:p>
            <a:pPr>
              <a:buClrTx/>
            </a:pPr>
            <a:endParaRPr lang="en-US" sz="2200" dirty="0" smtClean="0"/>
          </a:p>
          <a:p>
            <a:endParaRPr lang="en-US" sz="2200" dirty="0" smtClean="0"/>
          </a:p>
          <a:p>
            <a:endParaRPr lang="en-US" sz="1600" dirty="0" smtClean="0"/>
          </a:p>
          <a:p>
            <a:pPr>
              <a:buNone/>
            </a:pPr>
            <a:endParaRPr lang="en-US" sz="1600" dirty="0" smtClean="0"/>
          </a:p>
          <a:p>
            <a:endParaRPr lang="en-US" sz="1600" b="1" dirty="0" smtClean="0"/>
          </a:p>
          <a:p>
            <a:endParaRPr lang="en-US" sz="1600" dirty="0"/>
          </a:p>
        </p:txBody>
      </p:sp>
      <p:sp>
        <p:nvSpPr>
          <p:cNvPr id="4" name="Title 3"/>
          <p:cNvSpPr>
            <a:spLocks noGrp="1"/>
          </p:cNvSpPr>
          <p:nvPr>
            <p:ph type="title"/>
          </p:nvPr>
        </p:nvSpPr>
        <p:spPr/>
        <p:txBody>
          <a:bodyPr>
            <a:normAutofit fontScale="90000"/>
          </a:bodyPr>
          <a:lstStyle/>
          <a:p>
            <a:pPr lvl="0"/>
            <a:r>
              <a:rPr lang="en-US" dirty="0" smtClean="0">
                <a:solidFill>
                  <a:prstClr val="white"/>
                </a:solidFill>
              </a:rPr>
              <a:t>Journey of Radha 108 - “Dairy waste to life saving ”</a:t>
            </a:r>
            <a:br>
              <a:rPr lang="en-US" dirty="0" smtClean="0">
                <a:solidFill>
                  <a:prstClr val="white"/>
                </a:solidFill>
              </a:rPr>
            </a:br>
            <a:endParaRPr lang="en-US" dirty="0"/>
          </a:p>
        </p:txBody>
      </p:sp>
      <p:sp>
        <p:nvSpPr>
          <p:cNvPr id="5" name="Title 2"/>
          <p:cNvSpPr txBox="1">
            <a:spLocks/>
          </p:cNvSpPr>
          <p:nvPr/>
        </p:nvSpPr>
        <p:spPr>
          <a:xfrm>
            <a:off x="19050" y="176559"/>
            <a:ext cx="8991600" cy="666750"/>
          </a:xfrm>
          <a:prstGeom prst="rect">
            <a:avLst/>
          </a:prstGeom>
        </p:spPr>
        <p:txBody>
          <a:bodyPr vert="horz" lIns="91440" tIns="45720" rIns="91440" bIns="45720" rtlCol="0" anchor="t">
            <a:noAutofit/>
          </a:bodyPr>
          <a:lstStyle/>
          <a:p>
            <a:pPr marL="0" marR="0" lvl="0" indent="0" algn="l" defTabSz="457200" rtl="0" eaLnBrk="0" fontAlgn="base" latinLnBrk="0" hangingPunct="0">
              <a:lnSpc>
                <a:spcPct val="100000"/>
              </a:lnSpc>
              <a:spcBef>
                <a:spcPct val="0"/>
              </a:spcBef>
              <a:spcAft>
                <a:spcPct val="0"/>
              </a:spcAft>
              <a:buClrTx/>
              <a:buSzTx/>
              <a:buFontTx/>
              <a:buNone/>
              <a:tabLst/>
              <a:defRPr/>
            </a:pPr>
            <a:endParaRPr kumimoji="0" lang="en-US" sz="2400" b="1" i="0" u="none" strike="noStrike" kern="1200" cap="none" spc="0" normalizeH="0" baseline="0" noProof="0" dirty="0" smtClean="0">
              <a:ln>
                <a:noFill/>
              </a:ln>
              <a:solidFill>
                <a:prstClr val="white"/>
              </a:solidFill>
              <a:effectLst>
                <a:outerShdw blurRad="50800" dist="38100" dir="2700000">
                  <a:srgbClr val="000000">
                    <a:alpha val="21000"/>
                  </a:srgbClr>
                </a:outerShdw>
              </a:effectLst>
              <a:uLnTx/>
              <a:uFillTx/>
              <a:latin typeface="+mj-lt"/>
              <a:ea typeface="Interstate-Black"/>
              <a:cs typeface="Interstate-Black"/>
            </a:endParaRP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0" y="834627"/>
            <a:ext cx="8729333" cy="4152041"/>
          </a:xfrm>
        </p:spPr>
        <p:txBody>
          <a:bodyPr>
            <a:normAutofit/>
          </a:bodyPr>
          <a:lstStyle/>
          <a:p>
            <a:pPr algn="just">
              <a:lnSpc>
                <a:spcPct val="120000"/>
              </a:lnSpc>
            </a:pPr>
            <a:r>
              <a:rPr lang="en-GB" sz="2000" b="1" dirty="0" smtClean="0"/>
              <a:t>Make it globally available using existing marketing &amp; distribution network </a:t>
            </a:r>
          </a:p>
          <a:p>
            <a:pPr algn="just">
              <a:lnSpc>
                <a:spcPct val="120000"/>
              </a:lnSpc>
            </a:pPr>
            <a:r>
              <a:rPr lang="en-US" sz="2000" b="1" dirty="0" smtClean="0"/>
              <a:t>Launch Radha 108 in India (with $100Mn. GoI and other export orders) &amp; select global territory</a:t>
            </a:r>
            <a:endParaRPr lang="en-GB" sz="2000" b="1" dirty="0" smtClean="0"/>
          </a:p>
          <a:p>
            <a:pPr algn="just">
              <a:lnSpc>
                <a:spcPct val="120000"/>
              </a:lnSpc>
            </a:pPr>
            <a:r>
              <a:rPr lang="en-GB" sz="2000" b="1" dirty="0" smtClean="0"/>
              <a:t>Doing further clinical studies at Stanford medical centre &amp; other institutes in United states &amp; Europe for various indications that have been patented, based on mode of action &amp; select clinical studies conducted on HIV, asthma, allergies, RA, endometriosis &amp; other chronic ailments such as cancer &amp; diabetes .</a:t>
            </a:r>
          </a:p>
          <a:p>
            <a:pPr algn="just">
              <a:lnSpc>
                <a:spcPct val="120000"/>
              </a:lnSpc>
              <a:buNone/>
            </a:pPr>
            <a:endParaRPr lang="en-GB" sz="2600" b="1" dirty="0" smtClean="0"/>
          </a:p>
          <a:p>
            <a:pPr algn="just">
              <a:lnSpc>
                <a:spcPct val="170000"/>
              </a:lnSpc>
            </a:pPr>
            <a:endParaRPr lang="en-US" sz="2000" b="1" dirty="0"/>
          </a:p>
        </p:txBody>
      </p:sp>
      <p:sp>
        <p:nvSpPr>
          <p:cNvPr id="3" name="Title 2"/>
          <p:cNvSpPr>
            <a:spLocks noGrp="1"/>
          </p:cNvSpPr>
          <p:nvPr>
            <p:ph type="title"/>
          </p:nvPr>
        </p:nvSpPr>
        <p:spPr/>
        <p:txBody>
          <a:bodyPr/>
          <a:lstStyle/>
          <a:p>
            <a:r>
              <a:rPr lang="en-US" dirty="0" smtClean="0"/>
              <a:t>Strategic fit for MNC</a:t>
            </a:r>
            <a:endParaRPr lang="en-US" dirty="0"/>
          </a:p>
        </p:txBody>
      </p:sp>
      <p:sp>
        <p:nvSpPr>
          <p:cNvPr id="4" name="Rounded Rectangle 3"/>
          <p:cNvSpPr/>
          <p:nvPr/>
        </p:nvSpPr>
        <p:spPr>
          <a:xfrm>
            <a:off x="67336" y="4421980"/>
            <a:ext cx="8991600" cy="564688"/>
          </a:xfrm>
          <a:prstGeom prst="roundRect">
            <a:avLst/>
          </a:prstGeom>
          <a:ln/>
        </p:spPr>
        <p:style>
          <a:lnRef idx="3">
            <a:schemeClr val="lt1"/>
          </a:lnRef>
          <a:fillRef idx="1">
            <a:schemeClr val="accent2"/>
          </a:fillRef>
          <a:effectRef idx="1">
            <a:schemeClr val="accent2"/>
          </a:effectRef>
          <a:fontRef idx="minor">
            <a:schemeClr val="lt1"/>
          </a:fontRef>
        </p:style>
        <p:txBody>
          <a:bodyPr anchor="ctr"/>
          <a:lstStyle/>
          <a:p>
            <a:pPr algn="just">
              <a:lnSpc>
                <a:spcPct val="120000"/>
              </a:lnSpc>
              <a:buNone/>
            </a:pPr>
            <a:r>
              <a:rPr lang="en-GB" sz="1600" b="1" dirty="0" smtClean="0"/>
              <a:t>Fleming discovered </a:t>
            </a:r>
            <a:r>
              <a:rPr lang="en-US" sz="1600" b="1" dirty="0" smtClean="0"/>
              <a:t>Penicillin G, </a:t>
            </a:r>
            <a:r>
              <a:rPr lang="en-GB" sz="1600" b="1" dirty="0" smtClean="0"/>
              <a:t>which saved millions from bacterial infections. Radha 108 will save billions from viral infections &amp; immune disorders</a:t>
            </a:r>
            <a:endParaRPr lang="en-US" sz="1600" b="1" dirty="0" smtClean="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9050" y="834628"/>
            <a:ext cx="8991600" cy="4023122"/>
          </a:xfrm>
        </p:spPr>
        <p:txBody>
          <a:bodyPr>
            <a:normAutofit/>
          </a:bodyPr>
          <a:lstStyle/>
          <a:p>
            <a:pPr lvl="0"/>
            <a:r>
              <a:rPr lang="en-GB" sz="2000" b="1" dirty="0" smtClean="0"/>
              <a:t>India :     License number - </a:t>
            </a:r>
            <a:r>
              <a:rPr lang="en-GB" sz="2000" b="1" i="1" dirty="0" smtClean="0"/>
              <a:t>GA/1647</a:t>
            </a:r>
          </a:p>
          <a:p>
            <a:pPr lvl="0">
              <a:buNone/>
            </a:pPr>
            <a:endParaRPr lang="en-GB" sz="2000" b="1" i="1" dirty="0" smtClean="0"/>
          </a:p>
          <a:p>
            <a:pPr lvl="0" algn="just"/>
            <a:r>
              <a:rPr lang="en-GB" sz="2000" b="1" dirty="0" smtClean="0"/>
              <a:t>US	:     Orphan drug status for colostrum by USFDA, coupled by granted patent 		       make Radha108 a unique selling proposition for all immunity 				       disorders as per the granted US patents in USA ( US 9,249,188 B2 &amp; 			       </a:t>
            </a:r>
            <a:r>
              <a:rPr lang="en-IN" sz="2000" b="1" dirty="0" smtClean="0"/>
              <a:t>US8518454</a:t>
            </a:r>
            <a:r>
              <a:rPr lang="en-GB" sz="2000" b="1" dirty="0" smtClean="0"/>
              <a:t>) </a:t>
            </a:r>
          </a:p>
          <a:p>
            <a:pPr lvl="0" algn="just">
              <a:buNone/>
            </a:pPr>
            <a:endParaRPr lang="en-GB" sz="2000" b="1" dirty="0" smtClean="0"/>
          </a:p>
          <a:p>
            <a:pPr lvl="0" algn="just"/>
            <a:r>
              <a:rPr lang="en-GB" sz="2000" b="1" dirty="0" smtClean="0"/>
              <a:t>Singapore, South Africa , Kenya, Australia &amp; select European territory : Nutraceutical approval with collection of clinical data to file IND application for select indication</a:t>
            </a:r>
          </a:p>
          <a:p>
            <a:pPr lvl="0" algn="just">
              <a:buNone/>
            </a:pPr>
            <a:endParaRPr lang="en-GB" sz="2000" b="1" dirty="0" smtClean="0"/>
          </a:p>
          <a:p>
            <a:pPr lvl="0">
              <a:buNone/>
            </a:pPr>
            <a:endParaRPr lang="en-US" sz="2000" b="1" dirty="0" smtClean="0"/>
          </a:p>
          <a:p>
            <a:endParaRPr lang="en-US" sz="2000" dirty="0"/>
          </a:p>
        </p:txBody>
      </p:sp>
      <p:sp>
        <p:nvSpPr>
          <p:cNvPr id="5" name="Title 4"/>
          <p:cNvSpPr>
            <a:spLocks noGrp="1"/>
          </p:cNvSpPr>
          <p:nvPr>
            <p:ph type="title"/>
          </p:nvPr>
        </p:nvSpPr>
        <p:spPr/>
        <p:txBody>
          <a:bodyPr/>
          <a:lstStyle/>
          <a:p>
            <a:r>
              <a:rPr lang="en-US" dirty="0" smtClean="0"/>
              <a:t>Regulatory approvals</a:t>
            </a:r>
            <a:endParaRPr lang="en-US" dirty="0"/>
          </a:p>
        </p:txBody>
      </p:sp>
    </p:spTree>
  </p:cSld>
  <p:clrMapOvr>
    <a:masterClrMapping/>
  </p:clrMapOvr>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85000" lnSpcReduction="20000"/>
          </a:bodyPr>
          <a:lstStyle/>
          <a:p>
            <a:pPr lvl="0"/>
            <a:r>
              <a:rPr lang="en-GB" sz="2000" b="1" dirty="0" smtClean="0"/>
              <a:t>Licensing, marketing &amp; distribution in select global territories via product licensing based on product patents</a:t>
            </a:r>
          </a:p>
          <a:p>
            <a:pPr lvl="0">
              <a:buNone/>
            </a:pPr>
            <a:endParaRPr lang="en-GB" sz="2000" b="1" dirty="0" smtClean="0"/>
          </a:p>
          <a:p>
            <a:pPr lvl="0"/>
            <a:r>
              <a:rPr lang="en-GB" sz="2000" b="1" dirty="0" smtClean="0"/>
              <a:t>Setting up of world class manufacturing facilities in EU &amp; US. Based on proprietary , patented technology offered by Biomix with appropriate upfront, milestone &amp; royalty payment.</a:t>
            </a:r>
          </a:p>
          <a:p>
            <a:pPr lvl="0"/>
            <a:endParaRPr lang="en-GB" sz="2000" b="1" dirty="0" smtClean="0"/>
          </a:p>
          <a:p>
            <a:pPr lvl="0"/>
            <a:r>
              <a:rPr lang="en-GB" sz="2000" b="1" dirty="0" smtClean="0"/>
              <a:t>National AIDS Control Organization (NACO), </a:t>
            </a:r>
            <a:r>
              <a:rPr lang="en-GB" sz="2000" b="1" dirty="0" err="1" smtClean="0"/>
              <a:t>GoI</a:t>
            </a:r>
            <a:r>
              <a:rPr lang="en-GB" sz="2000" b="1" dirty="0" smtClean="0"/>
              <a:t> in collaboration with WHO is already using in it first line therapy for select patients population &gt; 500 CD4 count</a:t>
            </a:r>
          </a:p>
          <a:p>
            <a:pPr lvl="0"/>
            <a:endParaRPr lang="en-GB" sz="2000" b="1" dirty="0" smtClean="0"/>
          </a:p>
          <a:p>
            <a:pPr algn="just"/>
            <a:r>
              <a:rPr lang="en-GB" sz="2000" b="1" dirty="0" smtClean="0"/>
              <a:t> For certain indications like Recurrent Infection due to common cold &amp; Immunity disorders including HIV, Global clinical  data is available </a:t>
            </a:r>
          </a:p>
          <a:p>
            <a:pPr>
              <a:buNone/>
            </a:pPr>
            <a:endParaRPr lang="en-US" sz="2000" b="1" dirty="0" smtClean="0"/>
          </a:p>
          <a:p>
            <a:pPr algn="just"/>
            <a:r>
              <a:rPr lang="en-GB" sz="2000" b="1" dirty="0" smtClean="0"/>
              <a:t>Clinical trial on Rheumatoid Arthritis (63 patients), Allergy (24 patients), Endometriosis (108 patients) &amp; Meta analysis of 25,000 subjects for these &amp; HIV, swine flu &amp; healthy population can be used to conduct further studies in US &amp; Europe. </a:t>
            </a:r>
          </a:p>
          <a:p>
            <a:pPr lvl="0">
              <a:buNone/>
            </a:pPr>
            <a:endParaRPr lang="en-GB" sz="2000" b="1" dirty="0" smtClean="0"/>
          </a:p>
          <a:p>
            <a:pPr lvl="0">
              <a:lnSpc>
                <a:spcPct val="150000"/>
              </a:lnSpc>
              <a:buNone/>
            </a:pPr>
            <a:endParaRPr lang="en-GB" sz="2000" b="1" dirty="0" smtClean="0"/>
          </a:p>
          <a:p>
            <a:pPr lvl="0"/>
            <a:endParaRPr lang="en-GB" sz="2000" b="1" dirty="0" smtClean="0"/>
          </a:p>
          <a:p>
            <a:pPr lvl="0"/>
            <a:endParaRPr lang="en-GB" sz="2000" b="1" dirty="0" smtClean="0"/>
          </a:p>
        </p:txBody>
      </p:sp>
      <p:sp>
        <p:nvSpPr>
          <p:cNvPr id="3" name="Title 2"/>
          <p:cNvSpPr>
            <a:spLocks noGrp="1"/>
          </p:cNvSpPr>
          <p:nvPr>
            <p:ph type="title"/>
          </p:nvPr>
        </p:nvSpPr>
        <p:spPr>
          <a:xfrm>
            <a:off x="0" y="167878"/>
            <a:ext cx="8991600" cy="666750"/>
          </a:xfrm>
        </p:spPr>
        <p:txBody>
          <a:bodyPr/>
          <a:lstStyle/>
          <a:p>
            <a:r>
              <a:rPr lang="en-US" dirty="0" smtClean="0"/>
              <a:t>Proposed commercial, R&amp;D relationship</a:t>
            </a:r>
            <a:endParaRPr lang="en-US" dirty="0"/>
          </a:p>
        </p:txBody>
      </p:sp>
    </p:spTree>
  </p:cSld>
  <p:clrMapOvr>
    <a:masterClrMapping/>
  </p:clrMapOvr>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pPr lvl="0" algn="just"/>
            <a:r>
              <a:rPr lang="en-GB" sz="2000" b="1" dirty="0" smtClean="0"/>
              <a:t>Radha108 has a better prospect in ethical prescription market based on safety &amp; efficacy study conducted for Global Study.</a:t>
            </a:r>
          </a:p>
          <a:p>
            <a:pPr lvl="0" algn="just"/>
            <a:endParaRPr lang="en-GB" sz="2000" b="1" dirty="0" smtClean="0"/>
          </a:p>
          <a:p>
            <a:pPr lvl="0" algn="just"/>
            <a:r>
              <a:rPr lang="en-GB" sz="2000" b="1" dirty="0" smtClean="0"/>
              <a:t>Asthma, Allergy, HIV, Auto immune disorder, diabetes, cancer &amp; other viral  respiratory infections as per the granted US patents in USA ( US 9,249,188 B2), Singapore ( #172793), South Africa(#2011104687), European (App. No. 09827010.1), Canada (App. No.: 2,748,449) </a:t>
            </a:r>
          </a:p>
          <a:p>
            <a:pPr lvl="0" algn="just"/>
            <a:endParaRPr lang="en-GB" sz="2000" b="1" dirty="0" smtClean="0"/>
          </a:p>
          <a:p>
            <a:pPr lvl="0" algn="just"/>
            <a:r>
              <a:rPr lang="en-GB" sz="2000" b="1" dirty="0" smtClean="0"/>
              <a:t> Thus Radha108 is a unique prescription drug mimicking some of the natural products that became blockbuster prescription drugs viz.. BMS (Taxol) &amp; AZ (Nexium).</a:t>
            </a:r>
            <a:endParaRPr lang="en-US" sz="2000" b="1" dirty="0" smtClean="0"/>
          </a:p>
          <a:p>
            <a:endParaRPr lang="en-US" sz="2000" b="1" dirty="0" smtClean="0"/>
          </a:p>
          <a:p>
            <a:endParaRPr lang="en-US" sz="2000" b="1" dirty="0" smtClean="0"/>
          </a:p>
        </p:txBody>
      </p:sp>
      <p:sp>
        <p:nvSpPr>
          <p:cNvPr id="3" name="Title 2"/>
          <p:cNvSpPr>
            <a:spLocks noGrp="1"/>
          </p:cNvSpPr>
          <p:nvPr>
            <p:ph type="title"/>
          </p:nvPr>
        </p:nvSpPr>
        <p:spPr>
          <a:xfrm>
            <a:off x="-23482" y="223284"/>
            <a:ext cx="9167482" cy="611343"/>
          </a:xfrm>
        </p:spPr>
        <p:txBody>
          <a:bodyPr>
            <a:noAutofit/>
          </a:bodyPr>
          <a:lstStyle/>
          <a:p>
            <a:pPr lvl="1"/>
            <a:r>
              <a:rPr lang="en-GB" kern="1200" dirty="0" smtClean="0">
                <a:effectLst>
                  <a:outerShdw blurRad="50800" dist="38100" dir="2700000">
                    <a:srgbClr val="000000">
                      <a:alpha val="21000"/>
                    </a:srgbClr>
                  </a:outerShdw>
                </a:effectLst>
                <a:latin typeface="+mj-lt"/>
              </a:rPr>
              <a:t>Rx Prospect </a:t>
            </a:r>
            <a:r>
              <a:rPr lang="en-US" kern="1200" dirty="0" smtClean="0">
                <a:effectLst>
                  <a:outerShdw blurRad="50800" dist="38100" dir="2700000">
                    <a:srgbClr val="000000">
                      <a:alpha val="21000"/>
                    </a:srgbClr>
                  </a:outerShdw>
                </a:effectLst>
                <a:latin typeface="+mj-lt"/>
              </a:rPr>
              <a:t/>
            </a:r>
            <a:br>
              <a:rPr lang="en-US" kern="1200" dirty="0" smtClean="0">
                <a:effectLst>
                  <a:outerShdw blurRad="50800" dist="38100" dir="2700000">
                    <a:srgbClr val="000000">
                      <a:alpha val="21000"/>
                    </a:srgbClr>
                  </a:outerShdw>
                </a:effectLst>
                <a:latin typeface="+mj-lt"/>
              </a:rPr>
            </a:br>
            <a:endParaRPr lang="en-US" kern="1200" dirty="0" smtClean="0">
              <a:effectLst>
                <a:outerShdw blurRad="50800" dist="38100" dir="2700000">
                  <a:srgbClr val="000000">
                    <a:alpha val="21000"/>
                  </a:srgbClr>
                </a:outerShdw>
              </a:effectLst>
              <a:latin typeface="+mj-lt"/>
            </a:endParaRPr>
          </a:p>
        </p:txBody>
      </p:sp>
    </p:spTree>
  </p:cSld>
  <p:clrMapOvr>
    <a:masterClrMapping/>
  </p:clrMapOvr>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2"/>
          <p:cNvSpPr txBox="1">
            <a:spLocks/>
          </p:cNvSpPr>
          <p:nvPr/>
        </p:nvSpPr>
        <p:spPr>
          <a:xfrm>
            <a:off x="152400" y="2147777"/>
            <a:ext cx="8991600" cy="831152"/>
          </a:xfrm>
          <a:prstGeom prst="rect">
            <a:avLst/>
          </a:prstGeom>
        </p:spPr>
        <p:txBody>
          <a:bodyPr vert="horz" lIns="91440" tIns="45720" rIns="91440" bIns="45720" rtlCol="0" anchor="t">
            <a:normAutofit fontScale="97500"/>
          </a:bodyPr>
          <a:lstStyle>
            <a:lvl1pPr algn="l" defTabSz="457200" rtl="0" eaLnBrk="0" fontAlgn="base" hangingPunct="0">
              <a:spcBef>
                <a:spcPct val="0"/>
              </a:spcBef>
              <a:spcAft>
                <a:spcPct val="0"/>
              </a:spcAft>
              <a:defRPr sz="3200" b="1" kern="1200">
                <a:solidFill>
                  <a:schemeClr val="bg1"/>
                </a:solidFill>
                <a:effectLst>
                  <a:outerShdw blurRad="50800" dist="38100" dir="2700000">
                    <a:srgbClr val="000000">
                      <a:alpha val="21000"/>
                    </a:srgbClr>
                  </a:outerShdw>
                </a:effectLst>
                <a:latin typeface="+mj-lt"/>
                <a:ea typeface="Interstate-Black"/>
                <a:cs typeface="Interstate-Black"/>
              </a:defRPr>
            </a:lvl1pPr>
            <a:lvl2pPr algn="l" defTabSz="457200" rtl="0" eaLnBrk="0" fontAlgn="base" hangingPunct="0">
              <a:spcBef>
                <a:spcPct val="0"/>
              </a:spcBef>
              <a:spcAft>
                <a:spcPct val="0"/>
              </a:spcAft>
              <a:defRPr sz="3200" b="1">
                <a:solidFill>
                  <a:schemeClr val="bg1"/>
                </a:solidFill>
                <a:latin typeface="Calibri" pitchFamily="34" charset="0"/>
                <a:ea typeface="Interstate-Black"/>
                <a:cs typeface="Interstate-Black"/>
              </a:defRPr>
            </a:lvl2pPr>
            <a:lvl3pPr algn="l" defTabSz="457200" rtl="0" eaLnBrk="0" fontAlgn="base" hangingPunct="0">
              <a:spcBef>
                <a:spcPct val="0"/>
              </a:spcBef>
              <a:spcAft>
                <a:spcPct val="0"/>
              </a:spcAft>
              <a:defRPr sz="3200" b="1">
                <a:solidFill>
                  <a:schemeClr val="bg1"/>
                </a:solidFill>
                <a:latin typeface="Calibri" pitchFamily="34" charset="0"/>
                <a:ea typeface="Interstate-Black"/>
                <a:cs typeface="Interstate-Black"/>
              </a:defRPr>
            </a:lvl3pPr>
            <a:lvl4pPr algn="l" defTabSz="457200" rtl="0" eaLnBrk="0" fontAlgn="base" hangingPunct="0">
              <a:spcBef>
                <a:spcPct val="0"/>
              </a:spcBef>
              <a:spcAft>
                <a:spcPct val="0"/>
              </a:spcAft>
              <a:defRPr sz="3200" b="1">
                <a:solidFill>
                  <a:schemeClr val="bg1"/>
                </a:solidFill>
                <a:latin typeface="Calibri" pitchFamily="34" charset="0"/>
                <a:ea typeface="Interstate-Black"/>
                <a:cs typeface="Interstate-Black"/>
              </a:defRPr>
            </a:lvl4pPr>
            <a:lvl5pPr algn="l" defTabSz="457200" rtl="0" eaLnBrk="0" fontAlgn="base" hangingPunct="0">
              <a:spcBef>
                <a:spcPct val="0"/>
              </a:spcBef>
              <a:spcAft>
                <a:spcPct val="0"/>
              </a:spcAft>
              <a:defRPr sz="3200" b="1">
                <a:solidFill>
                  <a:schemeClr val="bg1"/>
                </a:solidFill>
                <a:latin typeface="Calibri" pitchFamily="34" charset="0"/>
                <a:ea typeface="Interstate-Black"/>
                <a:cs typeface="Interstate-Black"/>
              </a:defRPr>
            </a:lvl5pPr>
            <a:lvl6pPr marL="457200" algn="l" defTabSz="457200" rtl="0" fontAlgn="base">
              <a:spcBef>
                <a:spcPct val="0"/>
              </a:spcBef>
              <a:spcAft>
                <a:spcPct val="0"/>
              </a:spcAft>
              <a:defRPr sz="3200" b="1">
                <a:solidFill>
                  <a:schemeClr val="bg1"/>
                </a:solidFill>
                <a:latin typeface="Calibri" pitchFamily="34" charset="0"/>
                <a:ea typeface="Interstate-Black"/>
                <a:cs typeface="Interstate-Black"/>
              </a:defRPr>
            </a:lvl6pPr>
            <a:lvl7pPr marL="914400" algn="l" defTabSz="457200" rtl="0" fontAlgn="base">
              <a:spcBef>
                <a:spcPct val="0"/>
              </a:spcBef>
              <a:spcAft>
                <a:spcPct val="0"/>
              </a:spcAft>
              <a:defRPr sz="3200" b="1">
                <a:solidFill>
                  <a:schemeClr val="bg1"/>
                </a:solidFill>
                <a:latin typeface="Calibri" pitchFamily="34" charset="0"/>
                <a:ea typeface="Interstate-Black"/>
                <a:cs typeface="Interstate-Black"/>
              </a:defRPr>
            </a:lvl7pPr>
            <a:lvl8pPr marL="1371600" algn="l" defTabSz="457200" rtl="0" fontAlgn="base">
              <a:spcBef>
                <a:spcPct val="0"/>
              </a:spcBef>
              <a:spcAft>
                <a:spcPct val="0"/>
              </a:spcAft>
              <a:defRPr sz="3200" b="1">
                <a:solidFill>
                  <a:schemeClr val="bg1"/>
                </a:solidFill>
                <a:latin typeface="Calibri" pitchFamily="34" charset="0"/>
                <a:ea typeface="Interstate-Black"/>
                <a:cs typeface="Interstate-Black"/>
              </a:defRPr>
            </a:lvl8pPr>
            <a:lvl9pPr marL="1828800" algn="l" defTabSz="457200" rtl="0" fontAlgn="base">
              <a:spcBef>
                <a:spcPct val="0"/>
              </a:spcBef>
              <a:spcAft>
                <a:spcPct val="0"/>
              </a:spcAft>
              <a:defRPr sz="3200" b="1">
                <a:solidFill>
                  <a:schemeClr val="bg1"/>
                </a:solidFill>
                <a:latin typeface="Calibri" pitchFamily="34" charset="0"/>
                <a:ea typeface="Interstate-Black"/>
                <a:cs typeface="Interstate-Black"/>
              </a:defRPr>
            </a:lvl9pPr>
          </a:lstStyle>
          <a:p>
            <a:pPr algn="ctr"/>
            <a:r>
              <a:rPr lang="en-US" dirty="0" smtClean="0">
                <a:solidFill>
                  <a:schemeClr val="tx1"/>
                </a:solidFill>
              </a:rPr>
              <a:t>5. </a:t>
            </a:r>
            <a:r>
              <a:rPr lang="en-US" dirty="0">
                <a:solidFill>
                  <a:schemeClr val="tx1"/>
                </a:solidFill>
              </a:rPr>
              <a:t>Global </a:t>
            </a:r>
            <a:r>
              <a:rPr lang="en-US" dirty="0" smtClean="0">
                <a:solidFill>
                  <a:schemeClr val="tx1"/>
                </a:solidFill>
              </a:rPr>
              <a:t>clinical data with meta analysis</a:t>
            </a:r>
            <a:endParaRPr lang="en-US" dirty="0">
              <a:solidFill>
                <a:schemeClr val="tx1"/>
              </a:solidFill>
            </a:endParaRPr>
          </a:p>
        </p:txBody>
      </p:sp>
    </p:spTree>
  </p:cSld>
  <p:clrMapOvr>
    <a:masterClrMapping/>
  </p:clrMapOvr>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32978"/>
            <a:ext cx="9144000" cy="846386"/>
          </a:xfrm>
          <a:prstGeom prst="rect">
            <a:avLst/>
          </a:prstGeom>
        </p:spPr>
        <p:txBody>
          <a:bodyPr>
            <a:spAutoFit/>
          </a:bodyPr>
          <a:lstStyle/>
          <a:p>
            <a:pPr fontAlgn="auto">
              <a:spcBef>
                <a:spcPts val="0"/>
              </a:spcBef>
              <a:spcAft>
                <a:spcPts val="0"/>
              </a:spcAft>
              <a:defRPr/>
            </a:pPr>
            <a:r>
              <a:rPr lang="en-US" sz="2900" b="1" dirty="0" smtClean="0">
                <a:solidFill>
                  <a:prstClr val="white"/>
                </a:solidFill>
                <a:effectLst>
                  <a:outerShdw blurRad="50800" dist="38100" dir="2700000">
                    <a:srgbClr val="000000">
                      <a:alpha val="21000"/>
                    </a:srgbClr>
                  </a:outerShdw>
                </a:effectLst>
                <a:latin typeface="+mj-lt"/>
                <a:ea typeface="Interstate-Black"/>
                <a:cs typeface="Interstate-Black"/>
              </a:rPr>
              <a:t>Radha 108 Nano Peptide </a:t>
            </a:r>
            <a:r>
              <a:rPr lang="en-US" sz="2900" b="1" dirty="0">
                <a:solidFill>
                  <a:prstClr val="white"/>
                </a:solidFill>
                <a:effectLst>
                  <a:outerShdw blurRad="50800" dist="38100" dir="2700000">
                    <a:srgbClr val="000000">
                      <a:alpha val="21000"/>
                    </a:srgbClr>
                  </a:outerShdw>
                </a:effectLst>
                <a:latin typeface="+mj-lt"/>
                <a:ea typeface="Interstate-Black"/>
                <a:cs typeface="Interstate-Black"/>
              </a:rPr>
              <a:t>Safety, Efficacy &amp; </a:t>
            </a:r>
            <a:r>
              <a:rPr lang="en-US" sz="2900" b="1" dirty="0" smtClean="0">
                <a:solidFill>
                  <a:prstClr val="white"/>
                </a:solidFill>
                <a:effectLst>
                  <a:outerShdw blurRad="50800" dist="38100" dir="2700000">
                    <a:srgbClr val="000000">
                      <a:alpha val="21000"/>
                    </a:srgbClr>
                  </a:outerShdw>
                </a:effectLst>
                <a:latin typeface="+mj-lt"/>
                <a:ea typeface="Interstate-Black"/>
                <a:cs typeface="Interstate-Black"/>
              </a:rPr>
              <a:t>Acceptability</a:t>
            </a:r>
          </a:p>
          <a:p>
            <a:pPr algn="ctr" fontAlgn="auto">
              <a:spcBef>
                <a:spcPts val="0"/>
              </a:spcBef>
              <a:spcAft>
                <a:spcPts val="0"/>
              </a:spcAft>
              <a:defRPr/>
            </a:pPr>
            <a:r>
              <a:rPr lang="en-US" sz="2000" b="1" dirty="0" smtClean="0">
                <a:solidFill>
                  <a:prstClr val="white"/>
                </a:solidFill>
                <a:effectLst>
                  <a:outerShdw blurRad="50800" dist="38100" dir="2700000">
                    <a:srgbClr val="000000">
                      <a:alpha val="21000"/>
                    </a:srgbClr>
                  </a:outerShdw>
                </a:effectLst>
                <a:latin typeface="+mj-lt"/>
                <a:ea typeface="Interstate-Black"/>
                <a:cs typeface="Interstate-Black"/>
              </a:rPr>
              <a:t>On Immuno compromised  HIV subjects used as the model </a:t>
            </a:r>
            <a:endParaRPr lang="en-US" b="1" dirty="0">
              <a:solidFill>
                <a:prstClr val="white"/>
              </a:solidFill>
              <a:effectLst>
                <a:outerShdw blurRad="50800" dist="38100" dir="2700000">
                  <a:srgbClr val="000000">
                    <a:alpha val="21000"/>
                  </a:srgbClr>
                </a:outerShdw>
              </a:effectLst>
              <a:latin typeface="+mj-lt"/>
              <a:ea typeface="Interstate-Black"/>
              <a:cs typeface="Interstate-Black"/>
            </a:endParaRPr>
          </a:p>
        </p:txBody>
      </p:sp>
      <p:sp>
        <p:nvSpPr>
          <p:cNvPr id="4" name="Rectangle 3"/>
          <p:cNvSpPr/>
          <p:nvPr/>
        </p:nvSpPr>
        <p:spPr>
          <a:xfrm>
            <a:off x="0" y="858098"/>
            <a:ext cx="9144000" cy="615553"/>
          </a:xfrm>
          <a:prstGeom prst="rect">
            <a:avLst/>
          </a:prstGeom>
          <a:solidFill>
            <a:schemeClr val="accent2">
              <a:lumMod val="75000"/>
            </a:schemeClr>
          </a:solidFill>
        </p:spPr>
        <p:txBody>
          <a:bodyPr wrap="square">
            <a:spAutoFit/>
          </a:bodyPr>
          <a:lstStyle/>
          <a:p>
            <a:pPr>
              <a:defRPr/>
            </a:pPr>
            <a:r>
              <a:rPr lang="en-US" sz="1700" b="1" dirty="0">
                <a:solidFill>
                  <a:prstClr val="white"/>
                </a:solidFill>
                <a:latin typeface="Calibri" pitchFamily="34" charset="0"/>
              </a:rPr>
              <a:t>Preclinical Safety</a:t>
            </a:r>
            <a:r>
              <a:rPr lang="en-US" sz="1700" dirty="0">
                <a:solidFill>
                  <a:prstClr val="white"/>
                </a:solidFill>
                <a:latin typeface="Calibri" pitchFamily="34" charset="0"/>
              </a:rPr>
              <a:t>:  as per</a:t>
            </a:r>
            <a:r>
              <a:rPr lang="en-US" sz="1700" b="1" dirty="0">
                <a:solidFill>
                  <a:prstClr val="white"/>
                </a:solidFill>
                <a:latin typeface="Calibri" pitchFamily="34" charset="0"/>
              </a:rPr>
              <a:t> NIN</a:t>
            </a:r>
            <a:r>
              <a:rPr lang="en-US" sz="1700" dirty="0">
                <a:solidFill>
                  <a:prstClr val="white"/>
                </a:solidFill>
                <a:latin typeface="Calibri" pitchFamily="34" charset="0"/>
              </a:rPr>
              <a:t> National Toxicology Panel</a:t>
            </a:r>
          </a:p>
          <a:p>
            <a:pPr>
              <a:buFont typeface="Wingdings" pitchFamily="2" charset="2"/>
              <a:buChar char="§"/>
              <a:defRPr/>
            </a:pPr>
            <a:r>
              <a:rPr lang="en-US" sz="1700" dirty="0">
                <a:solidFill>
                  <a:prstClr val="white"/>
                </a:solidFill>
                <a:latin typeface="Calibri" pitchFamily="34" charset="0"/>
              </a:rPr>
              <a:t>  </a:t>
            </a:r>
            <a:r>
              <a:rPr lang="en-US" sz="1700" b="1" dirty="0">
                <a:solidFill>
                  <a:prstClr val="white"/>
                </a:solidFill>
                <a:latin typeface="Calibri" pitchFamily="34" charset="0"/>
              </a:rPr>
              <a:t>No Acute Toxicity	&amp;  No Sub Chronic Toxicity</a:t>
            </a:r>
          </a:p>
        </p:txBody>
      </p:sp>
      <p:sp>
        <p:nvSpPr>
          <p:cNvPr id="5" name="Rectangle 4"/>
          <p:cNvSpPr/>
          <p:nvPr/>
        </p:nvSpPr>
        <p:spPr>
          <a:xfrm>
            <a:off x="0" y="1642356"/>
            <a:ext cx="9144000" cy="1962076"/>
          </a:xfrm>
          <a:prstGeom prst="rect">
            <a:avLst/>
          </a:prstGeom>
          <a:solidFill>
            <a:schemeClr val="tx2">
              <a:lumMod val="20000"/>
              <a:lumOff val="80000"/>
            </a:schemeClr>
          </a:solidFill>
        </p:spPr>
        <p:txBody>
          <a:bodyPr wrap="square">
            <a:spAutoFit/>
          </a:bodyPr>
          <a:lstStyle/>
          <a:p>
            <a:pPr>
              <a:defRPr/>
            </a:pPr>
            <a:r>
              <a:rPr lang="en-US" sz="1700" b="1" dirty="0">
                <a:solidFill>
                  <a:prstClr val="black"/>
                </a:solidFill>
                <a:latin typeface="Calibri" pitchFamily="34" charset="0"/>
              </a:rPr>
              <a:t>Revalidation Phase III Indian Trials – Stand alone MONOTHERAPY with </a:t>
            </a:r>
            <a:r>
              <a:rPr lang="en-US" sz="1700" b="1" dirty="0" smtClean="0">
                <a:solidFill>
                  <a:prstClr val="black"/>
                </a:solidFill>
                <a:latin typeface="Calibri" pitchFamily="34" charset="0"/>
              </a:rPr>
              <a:t>Radha 108 Nano Peptide  </a:t>
            </a:r>
            <a:r>
              <a:rPr lang="en-US" sz="1700" b="1" dirty="0">
                <a:solidFill>
                  <a:prstClr val="black"/>
                </a:solidFill>
                <a:latin typeface="Calibri" pitchFamily="34" charset="0"/>
              </a:rPr>
              <a:t>sponsored by Government of India, MOH/NACO and Monitored by ICMR/NARI*</a:t>
            </a:r>
          </a:p>
          <a:p>
            <a:pPr>
              <a:buFont typeface="Wingdings" pitchFamily="2" charset="2"/>
              <a:buChar char="§"/>
              <a:defRPr/>
            </a:pPr>
            <a:r>
              <a:rPr lang="en-US" sz="1700" b="1" dirty="0">
                <a:solidFill>
                  <a:prstClr val="black"/>
                </a:solidFill>
                <a:latin typeface="Calibri" pitchFamily="34" charset="0"/>
              </a:rPr>
              <a:t>  </a:t>
            </a:r>
            <a:r>
              <a:rPr lang="en-US" sz="1600" b="1" dirty="0">
                <a:solidFill>
                  <a:prstClr val="black"/>
                </a:solidFill>
                <a:latin typeface="Calibri" pitchFamily="34" charset="0"/>
              </a:rPr>
              <a:t>Study I (2006-07)	</a:t>
            </a:r>
            <a:r>
              <a:rPr lang="en-US" sz="1600" dirty="0">
                <a:solidFill>
                  <a:prstClr val="black"/>
                </a:solidFill>
                <a:latin typeface="Calibri" pitchFamily="34" charset="0"/>
              </a:rPr>
              <a:t>: By GoI on 50 Patients at LTMG Hospital Sion, Mumbai (Clinical trial registry No. : CTRI-2012-08-002931)</a:t>
            </a:r>
            <a:endParaRPr lang="en-US" sz="500" dirty="0">
              <a:solidFill>
                <a:prstClr val="black"/>
              </a:solidFill>
              <a:latin typeface="Calibri" pitchFamily="34" charset="0"/>
            </a:endParaRPr>
          </a:p>
          <a:p>
            <a:pPr>
              <a:buFont typeface="Wingdings" pitchFamily="2" charset="2"/>
              <a:buChar char="§"/>
              <a:defRPr/>
            </a:pPr>
            <a:r>
              <a:rPr lang="en-US" sz="1600" b="1" dirty="0">
                <a:solidFill>
                  <a:prstClr val="black"/>
                </a:solidFill>
                <a:latin typeface="Calibri" pitchFamily="34" charset="0"/>
              </a:rPr>
              <a:t>   Study II (2007-08)</a:t>
            </a:r>
            <a:r>
              <a:rPr lang="en-US" sz="1600" dirty="0">
                <a:solidFill>
                  <a:prstClr val="black"/>
                </a:solidFill>
                <a:latin typeface="Calibri" pitchFamily="34" charset="0"/>
              </a:rPr>
              <a:t> : By GoI on 51 Patients at LTMG Hospital, Sion, Mumbai  (Clinical Trial registry No. : CTRI-2012-09-002959)</a:t>
            </a:r>
          </a:p>
          <a:p>
            <a:pPr>
              <a:buFont typeface="Arial" charset="0"/>
              <a:buChar char="•"/>
              <a:defRPr/>
            </a:pPr>
            <a:r>
              <a:rPr lang="en-US" sz="1050" b="1" i="1" dirty="0">
                <a:solidFill>
                  <a:prstClr val="black"/>
                </a:solidFill>
                <a:cs typeface="Times New Roman" pitchFamily="18" charset="0"/>
              </a:rPr>
              <a:t>The study was fully controlled, conducted and sponsored , by Govt. of India, Biomix was facilitating the same &amp; had no control on the specifications.</a:t>
            </a:r>
            <a:r>
              <a:rPr lang="en-US" sz="1200" b="1" i="1" dirty="0">
                <a:solidFill>
                  <a:prstClr val="black"/>
                </a:solidFill>
                <a:cs typeface="Times New Roman" pitchFamily="18" charset="0"/>
              </a:rPr>
              <a:t> </a:t>
            </a:r>
          </a:p>
        </p:txBody>
      </p:sp>
      <p:sp>
        <p:nvSpPr>
          <p:cNvPr id="6" name="Rectangle 5"/>
          <p:cNvSpPr/>
          <p:nvPr/>
        </p:nvSpPr>
        <p:spPr>
          <a:xfrm>
            <a:off x="0" y="3721395"/>
            <a:ext cx="9144000" cy="1276350"/>
          </a:xfrm>
          <a:prstGeom prst="rect">
            <a:avLst/>
          </a:prstGeom>
          <a:solidFill>
            <a:schemeClr val="accent2">
              <a:lumMod val="75000"/>
            </a:schemeClr>
          </a:solidFill>
        </p:spPr>
        <p:txBody>
          <a:bodyPr>
            <a:spAutoFit/>
          </a:bodyPr>
          <a:lstStyle/>
          <a:p>
            <a:pPr>
              <a:defRPr/>
            </a:pPr>
            <a:r>
              <a:rPr lang="en-US" sz="1700" b="1" u="sng" dirty="0">
                <a:solidFill>
                  <a:prstClr val="white"/>
                </a:solidFill>
                <a:latin typeface="Calibri" pitchFamily="34" charset="0"/>
              </a:rPr>
              <a:t>Safety and Efficacy Achieved by Global Trials:</a:t>
            </a:r>
          </a:p>
          <a:p>
            <a:pPr>
              <a:defRPr/>
            </a:pPr>
            <a:r>
              <a:rPr lang="en-US" sz="1700" dirty="0">
                <a:solidFill>
                  <a:prstClr val="white"/>
                </a:solidFill>
                <a:latin typeface="Calibri" pitchFamily="34" charset="0"/>
              </a:rPr>
              <a:t>Phase I   	    : 12 cohort 30 days (completely safe) in Ohio, USA</a:t>
            </a:r>
          </a:p>
          <a:p>
            <a:pPr>
              <a:defRPr/>
            </a:pPr>
            <a:r>
              <a:rPr lang="en-US" sz="1700" dirty="0">
                <a:solidFill>
                  <a:prstClr val="white"/>
                </a:solidFill>
                <a:latin typeface="Calibri" pitchFamily="34" charset="0"/>
              </a:rPr>
              <a:t>Phase II 	    : 30 cohort 90 days (highly effective with no side effects)in Nairobi – Kenya</a:t>
            </a:r>
          </a:p>
          <a:p>
            <a:pPr>
              <a:defRPr/>
            </a:pPr>
            <a:r>
              <a:rPr lang="en-US" sz="1700" dirty="0">
                <a:solidFill>
                  <a:prstClr val="white"/>
                </a:solidFill>
                <a:latin typeface="Calibri" pitchFamily="34" charset="0"/>
              </a:rPr>
              <a:t>Phase III       : 60 cohort for 365 days (highly effective with no side effects) in Rwanda, Africa</a:t>
            </a:r>
          </a:p>
          <a:p>
            <a:pPr>
              <a:defRPr/>
            </a:pPr>
            <a:endParaRPr lang="en-US" sz="900" b="1" dirty="0">
              <a:solidFill>
                <a:prstClr val="white"/>
              </a:solidFill>
              <a:latin typeface="Calibri" pitchFamily="34" charset="0"/>
            </a:endParaRPr>
          </a:p>
        </p:txBody>
      </p:sp>
    </p:spTree>
  </p:cSld>
  <p:clrMapOvr>
    <a:masterClrMapping/>
  </p:clrMapOvr>
  <p:transition spd="slow">
    <p:cu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1000" fill="hold"/>
                                        <p:tgtEl>
                                          <p:spTgt spid="4"/>
                                        </p:tgtEl>
                                        <p:attrNameLst>
                                          <p:attrName>ppt_x</p:attrName>
                                        </p:attrNameLst>
                                      </p:cBhvr>
                                      <p:tavLst>
                                        <p:tav tm="0">
                                          <p:val>
                                            <p:strVal val="#ppt_x"/>
                                          </p:val>
                                        </p:tav>
                                        <p:tav tm="100000">
                                          <p:val>
                                            <p:strVal val="#ppt_x"/>
                                          </p:val>
                                        </p:tav>
                                      </p:tavLst>
                                    </p:anim>
                                    <p:anim calcmode="lin" valueType="num">
                                      <p:cBhvr additive="base">
                                        <p:cTn id="8" dur="10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3" presetClass="entr" presetSubtype="10"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blinds(horizontal)">
                                      <p:cBhvr>
                                        <p:cTn id="13" dur="500"/>
                                        <p:tgtEl>
                                          <p:spTgt spid="5"/>
                                        </p:tgtEl>
                                      </p:cBhvr>
                                    </p:animEffect>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6"/>
                                        </p:tgtEl>
                                        <p:attrNameLst>
                                          <p:attrName>style.visibility</p:attrName>
                                        </p:attrNameLst>
                                      </p:cBhvr>
                                      <p:to>
                                        <p:strVal val="visible"/>
                                      </p:to>
                                    </p:set>
                                    <p:anim calcmode="lin" valueType="num">
                                      <p:cBhvr additive="base">
                                        <p:cTn id="18" dur="1000" fill="hold"/>
                                        <p:tgtEl>
                                          <p:spTgt spid="6"/>
                                        </p:tgtEl>
                                        <p:attrNameLst>
                                          <p:attrName>ppt_x</p:attrName>
                                        </p:attrNameLst>
                                      </p:cBhvr>
                                      <p:tavLst>
                                        <p:tav tm="0">
                                          <p:val>
                                            <p:strVal val="#ppt_x"/>
                                          </p:val>
                                        </p:tav>
                                        <p:tav tm="100000">
                                          <p:val>
                                            <p:strVal val="#ppt_x"/>
                                          </p:val>
                                        </p:tav>
                                      </p:tavLst>
                                    </p:anim>
                                    <p:anim calcmode="lin" valueType="num">
                                      <p:cBhvr additive="base">
                                        <p:cTn id="19" dur="10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14"/>
          <p:cNvSpPr>
            <a:spLocks noChangeArrowheads="1"/>
          </p:cNvSpPr>
          <p:nvPr/>
        </p:nvSpPr>
        <p:spPr bwMode="auto">
          <a:xfrm>
            <a:off x="0" y="800100"/>
            <a:ext cx="9144000" cy="4308475"/>
          </a:xfrm>
          <a:prstGeom prst="rect">
            <a:avLst/>
          </a:prstGeom>
          <a:noFill/>
          <a:ln w="9525">
            <a:noFill/>
            <a:miter lim="800000"/>
            <a:headEnd/>
            <a:tailEnd/>
          </a:ln>
        </p:spPr>
        <p:txBody>
          <a:bodyPr>
            <a:spAutoFit/>
          </a:bodyPr>
          <a:lstStyle/>
          <a:p>
            <a:pPr algn="just"/>
            <a:r>
              <a:rPr lang="en-US" sz="1600" b="1" dirty="0">
                <a:solidFill>
                  <a:srgbClr val="000000"/>
                </a:solidFill>
                <a:latin typeface="Calibri" pitchFamily="34" charset="0"/>
                <a:cs typeface="Times New Roman" pitchFamily="18" charset="0"/>
              </a:rPr>
              <a:t>Pre-Clinical safety study has been undertaken as per schedule Y of DCGI guideline </a:t>
            </a:r>
            <a:r>
              <a:rPr lang="en-US" sz="1600" dirty="0">
                <a:solidFill>
                  <a:srgbClr val="000000"/>
                </a:solidFill>
                <a:latin typeface="Calibri" pitchFamily="34" charset="0"/>
                <a:cs typeface="Times New Roman" pitchFamily="18" charset="0"/>
              </a:rPr>
              <a:t>under the supervision of  Dr. B. Dinesh Kumar, Asst. Director (Study director) at </a:t>
            </a:r>
            <a:r>
              <a:rPr lang="en-US" sz="1600" b="1" dirty="0">
                <a:solidFill>
                  <a:srgbClr val="000000"/>
                </a:solidFill>
                <a:latin typeface="Calibri" pitchFamily="34" charset="0"/>
                <a:cs typeface="Times New Roman" pitchFamily="18" charset="0"/>
              </a:rPr>
              <a:t>National Institute of Nutrition, Hyderabad</a:t>
            </a:r>
            <a:r>
              <a:rPr lang="en-US" sz="1600" dirty="0">
                <a:solidFill>
                  <a:srgbClr val="000000"/>
                </a:solidFill>
                <a:latin typeface="Calibri" pitchFamily="34" charset="0"/>
                <a:cs typeface="Times New Roman" pitchFamily="18" charset="0"/>
              </a:rPr>
              <a:t>.</a:t>
            </a:r>
            <a:endParaRPr lang="en-US" sz="1600" b="1" dirty="0">
              <a:solidFill>
                <a:srgbClr val="000000"/>
              </a:solidFill>
              <a:latin typeface="Calibri" pitchFamily="34" charset="0"/>
              <a:cs typeface="Times New Roman" pitchFamily="18" charset="0"/>
            </a:endParaRPr>
          </a:p>
          <a:p>
            <a:pPr algn="just"/>
            <a:endParaRPr lang="en-US" b="1" dirty="0">
              <a:solidFill>
                <a:srgbClr val="000000"/>
              </a:solidFill>
              <a:latin typeface="Calibri" pitchFamily="34" charset="0"/>
              <a:cs typeface="Times New Roman" pitchFamily="18" charset="0"/>
            </a:endParaRPr>
          </a:p>
          <a:p>
            <a:pPr algn="just"/>
            <a:endParaRPr lang="en-US" b="1" dirty="0">
              <a:solidFill>
                <a:srgbClr val="000000"/>
              </a:solidFill>
              <a:latin typeface="Calibri" pitchFamily="34" charset="0"/>
              <a:cs typeface="Times New Roman" pitchFamily="18" charset="0"/>
            </a:endParaRPr>
          </a:p>
          <a:p>
            <a:pPr algn="just"/>
            <a:endParaRPr lang="en-US" b="1" dirty="0">
              <a:solidFill>
                <a:srgbClr val="000000"/>
              </a:solidFill>
              <a:latin typeface="Calibri" pitchFamily="34" charset="0"/>
              <a:cs typeface="Times New Roman" pitchFamily="18" charset="0"/>
            </a:endParaRPr>
          </a:p>
          <a:p>
            <a:pPr algn="just"/>
            <a:endParaRPr lang="en-US" b="1" dirty="0">
              <a:solidFill>
                <a:srgbClr val="000000"/>
              </a:solidFill>
              <a:latin typeface="Calibri" pitchFamily="34" charset="0"/>
              <a:cs typeface="Times New Roman" pitchFamily="18" charset="0"/>
            </a:endParaRPr>
          </a:p>
          <a:p>
            <a:pPr algn="ctr"/>
            <a:endParaRPr lang="en-US" b="1" dirty="0">
              <a:solidFill>
                <a:srgbClr val="000000"/>
              </a:solidFill>
              <a:latin typeface="Calibri" pitchFamily="34" charset="0"/>
              <a:cs typeface="Times New Roman" pitchFamily="18" charset="0"/>
            </a:endParaRPr>
          </a:p>
          <a:p>
            <a:pPr algn="ctr"/>
            <a:endParaRPr lang="en-US" b="1" dirty="0">
              <a:solidFill>
                <a:srgbClr val="000000"/>
              </a:solidFill>
              <a:latin typeface="Calibri" pitchFamily="34" charset="0"/>
              <a:cs typeface="Times New Roman" pitchFamily="18" charset="0"/>
            </a:endParaRPr>
          </a:p>
          <a:p>
            <a:pPr algn="ctr"/>
            <a:r>
              <a:rPr lang="en-US" b="1" u="sng" dirty="0">
                <a:solidFill>
                  <a:srgbClr val="000000"/>
                </a:solidFill>
                <a:latin typeface="Calibri" pitchFamily="34" charset="0"/>
                <a:cs typeface="Times New Roman" pitchFamily="18" charset="0"/>
              </a:rPr>
              <a:t>Acute toxicity</a:t>
            </a:r>
          </a:p>
          <a:p>
            <a:pPr algn="just"/>
            <a:r>
              <a:rPr lang="en-US" dirty="0">
                <a:solidFill>
                  <a:srgbClr val="000000"/>
                </a:solidFill>
                <a:latin typeface="Calibri" pitchFamily="34" charset="0"/>
                <a:cs typeface="Times New Roman" pitchFamily="18" charset="0"/>
              </a:rPr>
              <a:t>   </a:t>
            </a:r>
          </a:p>
          <a:p>
            <a:pPr algn="r"/>
            <a:endParaRPr lang="en-US" sz="1400" dirty="0">
              <a:solidFill>
                <a:srgbClr val="000000"/>
              </a:solidFill>
              <a:latin typeface="Times New Roman" pitchFamily="18" charset="0"/>
              <a:cs typeface="Times New Roman" pitchFamily="18" charset="0"/>
            </a:endParaRPr>
          </a:p>
          <a:p>
            <a:pPr algn="r"/>
            <a:endParaRPr lang="en-US" sz="1400" dirty="0">
              <a:solidFill>
                <a:srgbClr val="000000"/>
              </a:solidFill>
              <a:latin typeface="Times New Roman" pitchFamily="18" charset="0"/>
              <a:cs typeface="Times New Roman" pitchFamily="18" charset="0"/>
            </a:endParaRPr>
          </a:p>
          <a:p>
            <a:pPr algn="r"/>
            <a:endParaRPr lang="en-US" sz="1400" dirty="0">
              <a:solidFill>
                <a:srgbClr val="000000"/>
              </a:solidFill>
              <a:latin typeface="Times New Roman" pitchFamily="18" charset="0"/>
              <a:cs typeface="Times New Roman" pitchFamily="18" charset="0"/>
            </a:endParaRPr>
          </a:p>
          <a:p>
            <a:pPr algn="r"/>
            <a:endParaRPr lang="en-US" sz="1400" dirty="0">
              <a:solidFill>
                <a:srgbClr val="000000"/>
              </a:solidFill>
              <a:latin typeface="Times New Roman" pitchFamily="18" charset="0"/>
              <a:cs typeface="Times New Roman" pitchFamily="18" charset="0"/>
            </a:endParaRPr>
          </a:p>
          <a:p>
            <a:pPr algn="r"/>
            <a:endParaRPr lang="en-US" sz="1400" dirty="0">
              <a:solidFill>
                <a:srgbClr val="000000"/>
              </a:solidFill>
              <a:latin typeface="Times New Roman" pitchFamily="18" charset="0"/>
              <a:cs typeface="Times New Roman" pitchFamily="18" charset="0"/>
            </a:endParaRPr>
          </a:p>
          <a:p>
            <a:pPr algn="r"/>
            <a:endParaRPr lang="en-US" sz="1400" dirty="0">
              <a:solidFill>
                <a:srgbClr val="000000"/>
              </a:solidFill>
              <a:latin typeface="Times New Roman" pitchFamily="18" charset="0"/>
              <a:cs typeface="Times New Roman" pitchFamily="18" charset="0"/>
            </a:endParaRPr>
          </a:p>
          <a:p>
            <a:pPr lvl="1"/>
            <a:r>
              <a:rPr lang="en-US" sz="1200" b="1" i="1" dirty="0" smtClean="0">
                <a:solidFill>
                  <a:srgbClr val="000000"/>
                </a:solidFill>
                <a:latin typeface="+mj-lt"/>
                <a:cs typeface="Times New Roman" pitchFamily="18" charset="0"/>
              </a:rPr>
              <a:t>* Indian council of medical research ( ICMR )</a:t>
            </a:r>
            <a:endParaRPr lang="en-US" sz="1200" b="1" i="1" dirty="0">
              <a:solidFill>
                <a:srgbClr val="000000"/>
              </a:solidFill>
              <a:latin typeface="+mj-lt"/>
              <a:cs typeface="Times New Roman" pitchFamily="18" charset="0"/>
            </a:endParaRPr>
          </a:p>
        </p:txBody>
      </p:sp>
      <p:graphicFrame>
        <p:nvGraphicFramePr>
          <p:cNvPr id="6" name="Table 5"/>
          <p:cNvGraphicFramePr>
            <a:graphicFrameLocks noGrp="1"/>
          </p:cNvGraphicFramePr>
          <p:nvPr/>
        </p:nvGraphicFramePr>
        <p:xfrm>
          <a:off x="200025" y="1416050"/>
          <a:ext cx="8798312" cy="1249728"/>
        </p:xfrm>
        <a:graphic>
          <a:graphicData uri="http://schemas.openxmlformats.org/drawingml/2006/table">
            <a:tbl>
              <a:tblPr firstRow="1" bandRow="1">
                <a:tableStyleId>{5DA37D80-6434-44D0-A028-1B22A696006F}</a:tableStyleId>
              </a:tblPr>
              <a:tblGrid>
                <a:gridCol w="989810"/>
                <a:gridCol w="3299368"/>
                <a:gridCol w="4509134"/>
              </a:tblGrid>
              <a:tr h="0">
                <a:tc>
                  <a:txBody>
                    <a:bodyPr/>
                    <a:lstStyle/>
                    <a:p>
                      <a:r>
                        <a:rPr lang="en-US" sz="1600" b="1" dirty="0" smtClean="0">
                          <a:latin typeface="+mj-lt"/>
                          <a:cs typeface="Times New Roman" pitchFamily="18" charset="0"/>
                        </a:rPr>
                        <a:t>1.</a:t>
                      </a:r>
                      <a:endParaRPr lang="en-US" sz="1600" b="1" dirty="0">
                        <a:latin typeface="+mj-lt"/>
                        <a:cs typeface="Times New Roman" pitchFamily="18" charset="0"/>
                      </a:endParaRPr>
                    </a:p>
                  </a:txBody>
                  <a:tcPr marT="34296" marB="3429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600" b="1" dirty="0" smtClean="0">
                          <a:latin typeface="+mj-lt"/>
                          <a:cs typeface="Times New Roman" pitchFamily="18" charset="0"/>
                        </a:rPr>
                        <a:t>Animal selected </a:t>
                      </a:r>
                      <a:endParaRPr lang="en-US" sz="1600" b="1" dirty="0">
                        <a:latin typeface="+mj-lt"/>
                        <a:cs typeface="Times New Roman" pitchFamily="18" charset="0"/>
                      </a:endParaRPr>
                    </a:p>
                  </a:txBody>
                  <a:tcPr marT="34296" marB="3429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l" defTabSz="685800" rtl="0" eaLnBrk="1" fontAlgn="auto" latinLnBrk="0" hangingPunct="1">
                        <a:lnSpc>
                          <a:spcPct val="100000"/>
                        </a:lnSpc>
                        <a:spcBef>
                          <a:spcPts val="0"/>
                        </a:spcBef>
                        <a:spcAft>
                          <a:spcPts val="0"/>
                        </a:spcAft>
                        <a:buClrTx/>
                        <a:buSzTx/>
                        <a:buFontTx/>
                        <a:buNone/>
                        <a:tabLst/>
                        <a:defRPr/>
                      </a:pPr>
                      <a:r>
                        <a:rPr lang="en-US" sz="1600" b="1" dirty="0" smtClean="0">
                          <a:latin typeface="+mj-lt"/>
                          <a:cs typeface="Times New Roman" pitchFamily="18" charset="0"/>
                        </a:rPr>
                        <a:t>SPRAGUE DAWLEY RATS (of both the sexes)</a:t>
                      </a:r>
                      <a:endParaRPr lang="en-US" sz="1600" b="1" dirty="0" smtClean="0">
                        <a:solidFill>
                          <a:srgbClr val="000000"/>
                        </a:solidFill>
                        <a:latin typeface="+mj-lt"/>
                        <a:cs typeface="Times New Roman" pitchFamily="18" charset="0"/>
                      </a:endParaRPr>
                    </a:p>
                  </a:txBody>
                  <a:tcPr marT="34296" marB="3429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0">
                <a:tc>
                  <a:txBody>
                    <a:bodyPr/>
                    <a:lstStyle/>
                    <a:p>
                      <a:r>
                        <a:rPr lang="en-US" sz="1600" b="1" dirty="0" smtClean="0">
                          <a:latin typeface="+mj-lt"/>
                          <a:cs typeface="Times New Roman" pitchFamily="18" charset="0"/>
                        </a:rPr>
                        <a:t>2.</a:t>
                      </a:r>
                      <a:endParaRPr lang="en-US" sz="1600" b="1" dirty="0">
                        <a:latin typeface="+mj-lt"/>
                        <a:cs typeface="Times New Roman" pitchFamily="18" charset="0"/>
                      </a:endParaRPr>
                    </a:p>
                  </a:txBody>
                  <a:tcPr marT="34296" marB="3429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600" b="1" dirty="0" smtClean="0">
                          <a:latin typeface="+mj-lt"/>
                          <a:cs typeface="Times New Roman" pitchFamily="18" charset="0"/>
                        </a:rPr>
                        <a:t>Weight of the animal </a:t>
                      </a:r>
                      <a:endParaRPr lang="en-US" sz="1600" b="1" dirty="0">
                        <a:latin typeface="+mj-lt"/>
                        <a:cs typeface="Times New Roman" pitchFamily="18" charset="0"/>
                      </a:endParaRPr>
                    </a:p>
                  </a:txBody>
                  <a:tcPr marT="34296" marB="3429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l" defTabSz="685800" rtl="0" eaLnBrk="1" fontAlgn="auto" latinLnBrk="0" hangingPunct="1">
                        <a:lnSpc>
                          <a:spcPct val="100000"/>
                        </a:lnSpc>
                        <a:spcBef>
                          <a:spcPts val="0"/>
                        </a:spcBef>
                        <a:spcAft>
                          <a:spcPts val="0"/>
                        </a:spcAft>
                        <a:buClrTx/>
                        <a:buSzTx/>
                        <a:buFontTx/>
                        <a:buNone/>
                        <a:tabLst/>
                        <a:defRPr/>
                      </a:pPr>
                      <a:r>
                        <a:rPr lang="en-US" sz="1600" b="1" dirty="0" smtClean="0">
                          <a:latin typeface="+mj-lt"/>
                          <a:cs typeface="Times New Roman" pitchFamily="18" charset="0"/>
                        </a:rPr>
                        <a:t>150–180 gm (for both the studies)</a:t>
                      </a:r>
                      <a:endParaRPr lang="en-US" sz="1600" b="1" dirty="0" smtClean="0">
                        <a:solidFill>
                          <a:srgbClr val="000000"/>
                        </a:solidFill>
                        <a:latin typeface="+mj-lt"/>
                        <a:cs typeface="Times New Roman" pitchFamily="18" charset="0"/>
                      </a:endParaRPr>
                    </a:p>
                  </a:txBody>
                  <a:tcPr marT="34296" marB="3429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0">
                <a:tc>
                  <a:txBody>
                    <a:bodyPr/>
                    <a:lstStyle/>
                    <a:p>
                      <a:r>
                        <a:rPr lang="en-US" sz="1600" b="1" dirty="0" smtClean="0">
                          <a:latin typeface="+mj-lt"/>
                          <a:cs typeface="Times New Roman" pitchFamily="18" charset="0"/>
                        </a:rPr>
                        <a:t>3.</a:t>
                      </a:r>
                      <a:endParaRPr lang="en-US" sz="1600" b="1" dirty="0">
                        <a:latin typeface="+mj-lt"/>
                        <a:cs typeface="Times New Roman" pitchFamily="18" charset="0"/>
                      </a:endParaRPr>
                    </a:p>
                  </a:txBody>
                  <a:tcPr marT="34296" marB="3429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600" b="1" dirty="0" smtClean="0">
                          <a:latin typeface="+mj-lt"/>
                          <a:cs typeface="Times New Roman" pitchFamily="18" charset="0"/>
                        </a:rPr>
                        <a:t>Age of the animal</a:t>
                      </a:r>
                      <a:endParaRPr lang="en-US" sz="1600" b="1" dirty="0">
                        <a:latin typeface="+mj-lt"/>
                        <a:cs typeface="Times New Roman" pitchFamily="18" charset="0"/>
                      </a:endParaRPr>
                    </a:p>
                  </a:txBody>
                  <a:tcPr marT="34296" marB="3429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l" defTabSz="685800" rtl="0" eaLnBrk="1" fontAlgn="auto" latinLnBrk="0" hangingPunct="1">
                        <a:lnSpc>
                          <a:spcPct val="100000"/>
                        </a:lnSpc>
                        <a:spcBef>
                          <a:spcPts val="0"/>
                        </a:spcBef>
                        <a:spcAft>
                          <a:spcPts val="0"/>
                        </a:spcAft>
                        <a:buClrTx/>
                        <a:buSzTx/>
                        <a:buFontTx/>
                        <a:buNone/>
                        <a:tabLst/>
                        <a:defRPr/>
                      </a:pPr>
                      <a:r>
                        <a:rPr lang="en-US" sz="1600" b="1" dirty="0" smtClean="0">
                          <a:latin typeface="+mj-lt"/>
                          <a:cs typeface="Times New Roman" pitchFamily="18" charset="0"/>
                        </a:rPr>
                        <a:t>4 to 6 weeks (for both the studies)</a:t>
                      </a:r>
                      <a:endParaRPr lang="en-US" sz="1600" b="1" dirty="0" smtClean="0">
                        <a:solidFill>
                          <a:srgbClr val="000000"/>
                        </a:solidFill>
                        <a:latin typeface="+mj-lt"/>
                        <a:cs typeface="Times New Roman" pitchFamily="18" charset="0"/>
                      </a:endParaRPr>
                    </a:p>
                  </a:txBody>
                  <a:tcPr marT="34296" marB="3429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0">
                <a:tc>
                  <a:txBody>
                    <a:bodyPr/>
                    <a:lstStyle/>
                    <a:p>
                      <a:r>
                        <a:rPr lang="en-US" sz="1600" b="1" dirty="0" smtClean="0">
                          <a:latin typeface="+mj-lt"/>
                          <a:cs typeface="Times New Roman" pitchFamily="18" charset="0"/>
                        </a:rPr>
                        <a:t>4.</a:t>
                      </a:r>
                      <a:endParaRPr lang="en-US" sz="1600" b="1" dirty="0">
                        <a:latin typeface="+mj-lt"/>
                        <a:cs typeface="Times New Roman" pitchFamily="18" charset="0"/>
                      </a:endParaRPr>
                    </a:p>
                  </a:txBody>
                  <a:tcPr marT="34296" marB="3429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600" b="1" dirty="0" smtClean="0">
                          <a:latin typeface="+mj-lt"/>
                          <a:cs typeface="Times New Roman" pitchFamily="18" charset="0"/>
                        </a:rPr>
                        <a:t>Route of Administration </a:t>
                      </a:r>
                      <a:endParaRPr lang="en-US" sz="1600" b="1" dirty="0">
                        <a:latin typeface="+mj-lt"/>
                        <a:cs typeface="Times New Roman" pitchFamily="18" charset="0"/>
                      </a:endParaRPr>
                    </a:p>
                  </a:txBody>
                  <a:tcPr marT="34296" marB="3429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l" defTabSz="685800" rtl="0" eaLnBrk="1" fontAlgn="auto" latinLnBrk="0" hangingPunct="1">
                        <a:lnSpc>
                          <a:spcPct val="100000"/>
                        </a:lnSpc>
                        <a:spcBef>
                          <a:spcPts val="0"/>
                        </a:spcBef>
                        <a:spcAft>
                          <a:spcPts val="0"/>
                        </a:spcAft>
                        <a:buClrTx/>
                        <a:buSzTx/>
                        <a:buFontTx/>
                        <a:buNone/>
                        <a:tabLst/>
                        <a:defRPr/>
                      </a:pPr>
                      <a:r>
                        <a:rPr lang="en-US" sz="1600" b="1" dirty="0" smtClean="0">
                          <a:latin typeface="+mj-lt"/>
                          <a:cs typeface="Times New Roman" pitchFamily="18" charset="0"/>
                        </a:rPr>
                        <a:t>Oral</a:t>
                      </a:r>
                      <a:endParaRPr lang="en-US" sz="1600" b="1" dirty="0" smtClean="0">
                        <a:solidFill>
                          <a:srgbClr val="000000"/>
                        </a:solidFill>
                        <a:latin typeface="+mj-lt"/>
                        <a:cs typeface="Times New Roman" pitchFamily="18" charset="0"/>
                      </a:endParaRPr>
                    </a:p>
                  </a:txBody>
                  <a:tcPr marT="34296" marB="3429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graphicFrame>
        <p:nvGraphicFramePr>
          <p:cNvPr id="7" name="Table 6"/>
          <p:cNvGraphicFramePr>
            <a:graphicFrameLocks noGrp="1"/>
          </p:cNvGraphicFramePr>
          <p:nvPr/>
        </p:nvGraphicFramePr>
        <p:xfrm>
          <a:off x="33338" y="3322638"/>
          <a:ext cx="9077088" cy="1386783"/>
        </p:xfrm>
        <a:graphic>
          <a:graphicData uri="http://schemas.openxmlformats.org/drawingml/2006/table">
            <a:tbl>
              <a:tblPr firstRow="1" bandRow="1">
                <a:tableStyleId>{9DCAF9ED-07DC-4A11-8D7F-57B35C25682E}</a:tableStyleId>
              </a:tblPr>
              <a:tblGrid>
                <a:gridCol w="9077088"/>
              </a:tblGrid>
              <a:tr h="278069">
                <a:tc>
                  <a:txBody>
                    <a:bodyPr/>
                    <a:lstStyle/>
                    <a:p>
                      <a:pPr algn="ctr"/>
                      <a:r>
                        <a:rPr lang="en-US" sz="2000" dirty="0" smtClean="0">
                          <a:solidFill>
                            <a:schemeClr val="tx1"/>
                          </a:solidFill>
                        </a:rPr>
                        <a:t>RESULTS</a:t>
                      </a:r>
                      <a:endParaRPr lang="en-US" sz="2000" dirty="0">
                        <a:solidFill>
                          <a:schemeClr val="tx1"/>
                        </a:solidFill>
                        <a:latin typeface="Times New Roman" pitchFamily="18" charset="0"/>
                        <a:cs typeface="Times New Roman" pitchFamily="18" charset="0"/>
                      </a:endParaRPr>
                    </a:p>
                  </a:txBody>
                  <a:tcPr marT="34283" marB="34283"/>
                </a:tc>
              </a:tr>
              <a:tr h="388605">
                <a:tc>
                  <a:txBody>
                    <a:bodyPr/>
                    <a:lstStyle/>
                    <a:p>
                      <a:pPr marL="0" marR="0" lvl="3" indent="0" algn="l" defTabSz="685800" rtl="0" eaLnBrk="1" fontAlgn="auto" latinLnBrk="0" hangingPunct="1">
                        <a:lnSpc>
                          <a:spcPct val="100000"/>
                        </a:lnSpc>
                        <a:spcBef>
                          <a:spcPts val="0"/>
                        </a:spcBef>
                        <a:spcAft>
                          <a:spcPts val="0"/>
                        </a:spcAft>
                        <a:buClrTx/>
                        <a:buSzTx/>
                        <a:buFontTx/>
                        <a:buNone/>
                        <a:tabLst/>
                        <a:defRPr/>
                      </a:pPr>
                      <a:r>
                        <a:rPr lang="en-US" sz="1600" dirty="0" smtClean="0"/>
                        <a:t>No pre-terminal deaths after administration of 50  times of intended therapeutic dose through oral route</a:t>
                      </a:r>
                      <a:endParaRPr lang="en-US" sz="1600" b="1" dirty="0" smtClean="0">
                        <a:solidFill>
                          <a:srgbClr val="000000"/>
                        </a:solidFill>
                        <a:latin typeface="Times New Roman" pitchFamily="18" charset="0"/>
                        <a:cs typeface="Times New Roman" pitchFamily="18" charset="0"/>
                      </a:endParaRPr>
                    </a:p>
                  </a:txBody>
                  <a:tcPr marT="34283" marB="34283"/>
                </a:tc>
              </a:tr>
              <a:tr h="278069">
                <a:tc>
                  <a:txBody>
                    <a:bodyPr/>
                    <a:lstStyle/>
                    <a:p>
                      <a:pPr marL="0" marR="0" lvl="3" indent="0" algn="l" defTabSz="685800" rtl="0" eaLnBrk="1" fontAlgn="auto" latinLnBrk="0" hangingPunct="1">
                        <a:lnSpc>
                          <a:spcPct val="100000"/>
                        </a:lnSpc>
                        <a:spcBef>
                          <a:spcPts val="0"/>
                        </a:spcBef>
                        <a:spcAft>
                          <a:spcPts val="0"/>
                        </a:spcAft>
                        <a:buClrTx/>
                        <a:buSzTx/>
                        <a:buFontTx/>
                        <a:buNone/>
                        <a:tabLst/>
                        <a:defRPr/>
                      </a:pPr>
                      <a:r>
                        <a:rPr lang="en-US" sz="1600" dirty="0" smtClean="0"/>
                        <a:t>All rats were found to be active and with normal body weight.</a:t>
                      </a:r>
                      <a:endParaRPr lang="en-US" sz="1600" b="1" dirty="0" smtClean="0">
                        <a:solidFill>
                          <a:srgbClr val="000000"/>
                        </a:solidFill>
                        <a:latin typeface="Times New Roman" pitchFamily="18" charset="0"/>
                        <a:cs typeface="Times New Roman" pitchFamily="18" charset="0"/>
                      </a:endParaRPr>
                    </a:p>
                  </a:txBody>
                  <a:tcPr marT="34283" marB="34283"/>
                </a:tc>
              </a:tr>
              <a:tr h="278069">
                <a:tc>
                  <a:txBody>
                    <a:bodyPr/>
                    <a:lstStyle/>
                    <a:p>
                      <a:pPr marL="0" marR="0" lvl="3" indent="0" algn="l" defTabSz="685800" rtl="0" eaLnBrk="1" fontAlgn="auto" latinLnBrk="0" hangingPunct="1">
                        <a:lnSpc>
                          <a:spcPct val="100000"/>
                        </a:lnSpc>
                        <a:spcBef>
                          <a:spcPts val="0"/>
                        </a:spcBef>
                        <a:spcAft>
                          <a:spcPts val="0"/>
                        </a:spcAft>
                        <a:buClrTx/>
                        <a:buSzTx/>
                        <a:buFontTx/>
                        <a:buNone/>
                        <a:tabLst/>
                        <a:defRPr/>
                      </a:pPr>
                      <a:r>
                        <a:rPr lang="en-US" sz="1600" dirty="0" smtClean="0"/>
                        <a:t>No Acute toxicity found.</a:t>
                      </a:r>
                      <a:endParaRPr lang="en-US" sz="1600" b="1" dirty="0" smtClean="0">
                        <a:solidFill>
                          <a:srgbClr val="000000"/>
                        </a:solidFill>
                        <a:latin typeface="Times New Roman" pitchFamily="18" charset="0"/>
                        <a:cs typeface="Times New Roman" pitchFamily="18" charset="0"/>
                      </a:endParaRPr>
                    </a:p>
                  </a:txBody>
                  <a:tcPr marT="34283" marB="34283"/>
                </a:tc>
              </a:tr>
            </a:tbl>
          </a:graphicData>
        </a:graphic>
      </p:graphicFrame>
      <p:sp>
        <p:nvSpPr>
          <p:cNvPr id="8" name="Title 2"/>
          <p:cNvSpPr txBox="1">
            <a:spLocks/>
          </p:cNvSpPr>
          <p:nvPr/>
        </p:nvSpPr>
        <p:spPr>
          <a:xfrm>
            <a:off x="0" y="117475"/>
            <a:ext cx="9144000" cy="682625"/>
          </a:xfrm>
          <a:prstGeom prst="rect">
            <a:avLst/>
          </a:prstGeom>
        </p:spPr>
        <p:txBody>
          <a:bodyPr>
            <a:normAutofit fontScale="92500"/>
          </a:bodyPr>
          <a:lstStyle/>
          <a:p>
            <a:pPr eaLnBrk="0" hangingPunct="0">
              <a:defRPr/>
            </a:pPr>
            <a:r>
              <a:rPr lang="en-US" sz="3200" b="1" dirty="0" smtClean="0">
                <a:solidFill>
                  <a:prstClr val="white"/>
                </a:solidFill>
                <a:effectLst>
                  <a:outerShdw blurRad="50800" dist="38100" dir="2700000">
                    <a:srgbClr val="000000">
                      <a:alpha val="21000"/>
                    </a:srgbClr>
                  </a:outerShdw>
                </a:effectLst>
                <a:latin typeface="+mj-lt"/>
                <a:ea typeface="Interstate-Black"/>
                <a:cs typeface="Interstate-Black"/>
              </a:rPr>
              <a:t>Toxicology study at National institute of nutrition (NIN) </a:t>
            </a:r>
          </a:p>
          <a:p>
            <a:pPr eaLnBrk="0" hangingPunct="0">
              <a:defRPr/>
            </a:pPr>
            <a:endParaRPr lang="en-US" sz="3200" b="1" dirty="0">
              <a:solidFill>
                <a:prstClr val="white"/>
              </a:solidFill>
              <a:effectLst>
                <a:outerShdw blurRad="50800" dist="38100" dir="2700000">
                  <a:srgbClr val="000000">
                    <a:alpha val="21000"/>
                  </a:srgbClr>
                </a:outerShdw>
              </a:effectLst>
              <a:latin typeface="+mj-lt"/>
              <a:ea typeface="Interstate-Black"/>
              <a:cs typeface="Interstate-Black"/>
            </a:endParaRPr>
          </a:p>
        </p:txBody>
      </p:sp>
    </p:spTree>
  </p:cSld>
  <p:clrMapOvr>
    <a:masterClrMapping/>
  </p:clrMapOvr>
  <p:transition spd="slow">
    <p:cut/>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Table 6"/>
          <p:cNvGraphicFramePr>
            <a:graphicFrameLocks noGrp="1"/>
          </p:cNvGraphicFramePr>
          <p:nvPr/>
        </p:nvGraphicFramePr>
        <p:xfrm>
          <a:off x="609600" y="1204913"/>
          <a:ext cx="8001000" cy="1813482"/>
        </p:xfrm>
        <a:graphic>
          <a:graphicData uri="http://schemas.openxmlformats.org/drawingml/2006/table">
            <a:tbl>
              <a:tblPr firstRow="1" bandRow="1">
                <a:tableStyleId>{5DA37D80-6434-44D0-A028-1B22A696006F}</a:tableStyleId>
              </a:tblPr>
              <a:tblGrid>
                <a:gridCol w="533400"/>
                <a:gridCol w="2400300"/>
                <a:gridCol w="5067300"/>
              </a:tblGrid>
              <a:tr h="278100">
                <a:tc>
                  <a:txBody>
                    <a:bodyPr/>
                    <a:lstStyle/>
                    <a:p>
                      <a:r>
                        <a:rPr lang="en-US" sz="1200" b="1" dirty="0" smtClean="0">
                          <a:latin typeface="+mj-lt"/>
                          <a:cs typeface="Times New Roman" pitchFamily="18" charset="0"/>
                        </a:rPr>
                        <a:t>1.</a:t>
                      </a:r>
                      <a:endParaRPr lang="en-US" sz="1200" b="1" dirty="0">
                        <a:latin typeface="+mj-lt"/>
                        <a:cs typeface="Times New Roman" pitchFamily="18" charset="0"/>
                      </a:endParaRPr>
                    </a:p>
                  </a:txBody>
                  <a:tcPr marT="34286" marB="3428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AE7F6"/>
                    </a:solidFill>
                  </a:tcPr>
                </a:tc>
                <a:tc>
                  <a:txBody>
                    <a:bodyPr/>
                    <a:lstStyle/>
                    <a:p>
                      <a:r>
                        <a:rPr lang="en-US" sz="1200" b="1" dirty="0" smtClean="0">
                          <a:latin typeface="+mj-lt"/>
                          <a:cs typeface="Times New Roman" pitchFamily="18" charset="0"/>
                        </a:rPr>
                        <a:t>No. of Rats used</a:t>
                      </a:r>
                      <a:endParaRPr lang="en-US" sz="1200" b="1" dirty="0">
                        <a:latin typeface="+mj-lt"/>
                        <a:cs typeface="Times New Roman" pitchFamily="18" charset="0"/>
                      </a:endParaRPr>
                    </a:p>
                  </a:txBody>
                  <a:tcPr marT="34286" marB="3428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AE7F6"/>
                    </a:solidFill>
                  </a:tcPr>
                </a:tc>
                <a:tc>
                  <a:txBody>
                    <a:bodyPr/>
                    <a:lstStyle/>
                    <a:p>
                      <a:r>
                        <a:rPr lang="en-US" sz="1200" b="1" dirty="0" smtClean="0">
                          <a:latin typeface="+mj-lt"/>
                          <a:cs typeface="Times New Roman" pitchFamily="18" charset="0"/>
                        </a:rPr>
                        <a:t>48</a:t>
                      </a:r>
                      <a:endParaRPr lang="en-US" sz="1200" b="1" dirty="0">
                        <a:latin typeface="+mj-lt"/>
                        <a:cs typeface="Times New Roman" pitchFamily="18" charset="0"/>
                      </a:endParaRPr>
                    </a:p>
                  </a:txBody>
                  <a:tcPr marT="34286" marB="3428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AE7F6"/>
                    </a:solidFill>
                  </a:tcPr>
                </a:tc>
              </a:tr>
              <a:tr h="548631">
                <a:tc>
                  <a:txBody>
                    <a:bodyPr/>
                    <a:lstStyle/>
                    <a:p>
                      <a:r>
                        <a:rPr lang="en-US" sz="1200" b="1" dirty="0" smtClean="0">
                          <a:latin typeface="+mj-lt"/>
                          <a:cs typeface="Times New Roman" pitchFamily="18" charset="0"/>
                        </a:rPr>
                        <a:t>2.</a:t>
                      </a:r>
                      <a:endParaRPr lang="en-US" sz="1200" b="1" dirty="0">
                        <a:latin typeface="+mj-lt"/>
                        <a:cs typeface="Times New Roman" pitchFamily="18" charset="0"/>
                      </a:endParaRPr>
                    </a:p>
                  </a:txBody>
                  <a:tcPr marT="34286" marB="3428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AE7F6"/>
                    </a:solidFill>
                  </a:tcPr>
                </a:tc>
                <a:tc>
                  <a:txBody>
                    <a:bodyPr/>
                    <a:lstStyle/>
                    <a:p>
                      <a:r>
                        <a:rPr lang="en-US" sz="1200" b="1" dirty="0" smtClean="0">
                          <a:latin typeface="+mj-lt"/>
                          <a:cs typeface="Times New Roman" pitchFamily="18" charset="0"/>
                        </a:rPr>
                        <a:t>Categories </a:t>
                      </a:r>
                      <a:endParaRPr lang="en-US" sz="1200" b="1" dirty="0">
                        <a:latin typeface="+mj-lt"/>
                        <a:cs typeface="Times New Roman" pitchFamily="18" charset="0"/>
                      </a:endParaRPr>
                    </a:p>
                  </a:txBody>
                  <a:tcPr marT="34286" marB="3428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AE7F6"/>
                    </a:solidFill>
                  </a:tcPr>
                </a:tc>
                <a:tc>
                  <a:txBody>
                    <a:bodyPr/>
                    <a:lstStyle/>
                    <a:p>
                      <a:r>
                        <a:rPr lang="en-US" sz="1200" b="1" dirty="0" smtClean="0">
                          <a:solidFill>
                            <a:srgbClr val="000000"/>
                          </a:solidFill>
                          <a:latin typeface="+mj-lt"/>
                          <a:cs typeface="Times New Roman" pitchFamily="18" charset="0"/>
                        </a:rPr>
                        <a:t>Vehicle control (VC), Therapeutic dose (TD – 1.08ml), Average dose (AD – 5XTD), (five times of TD) and High Dose (HD – 10XTD), (ten times of TD) </a:t>
                      </a:r>
                      <a:endParaRPr lang="en-US" sz="1200" b="1" dirty="0">
                        <a:latin typeface="+mj-lt"/>
                        <a:cs typeface="Times New Roman" pitchFamily="18" charset="0"/>
                      </a:endParaRPr>
                    </a:p>
                  </a:txBody>
                  <a:tcPr marT="34286" marB="3428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AE7F6"/>
                    </a:solidFill>
                  </a:tcPr>
                </a:tc>
              </a:tr>
              <a:tr h="278100">
                <a:tc>
                  <a:txBody>
                    <a:bodyPr/>
                    <a:lstStyle/>
                    <a:p>
                      <a:r>
                        <a:rPr lang="en-US" sz="1200" b="1" dirty="0" smtClean="0">
                          <a:latin typeface="+mj-lt"/>
                          <a:cs typeface="Times New Roman" pitchFamily="18" charset="0"/>
                        </a:rPr>
                        <a:t>3.</a:t>
                      </a:r>
                      <a:endParaRPr lang="en-US" sz="1200" b="1" dirty="0">
                        <a:latin typeface="+mj-lt"/>
                        <a:cs typeface="Times New Roman" pitchFamily="18" charset="0"/>
                      </a:endParaRPr>
                    </a:p>
                  </a:txBody>
                  <a:tcPr marT="34286" marB="3428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AE7F6"/>
                    </a:solidFill>
                  </a:tcPr>
                </a:tc>
                <a:tc>
                  <a:txBody>
                    <a:bodyPr/>
                    <a:lstStyle/>
                    <a:p>
                      <a:r>
                        <a:rPr lang="en-US" sz="1200" b="1" dirty="0" smtClean="0">
                          <a:latin typeface="+mj-lt"/>
                          <a:cs typeface="Times New Roman" pitchFamily="18" charset="0"/>
                        </a:rPr>
                        <a:t>Days</a:t>
                      </a:r>
                      <a:r>
                        <a:rPr lang="en-US" sz="1200" b="1" baseline="0" dirty="0" smtClean="0">
                          <a:latin typeface="+mj-lt"/>
                          <a:cs typeface="Times New Roman" pitchFamily="18" charset="0"/>
                        </a:rPr>
                        <a:t> of trial</a:t>
                      </a:r>
                      <a:endParaRPr lang="en-US" sz="1200" b="1" dirty="0">
                        <a:latin typeface="+mj-lt"/>
                        <a:cs typeface="Times New Roman" pitchFamily="18" charset="0"/>
                      </a:endParaRPr>
                    </a:p>
                  </a:txBody>
                  <a:tcPr marT="34286" marB="3428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AE7F6"/>
                    </a:solidFill>
                  </a:tcPr>
                </a:tc>
                <a:tc>
                  <a:txBody>
                    <a:bodyPr/>
                    <a:lstStyle/>
                    <a:p>
                      <a:r>
                        <a:rPr lang="en-US" sz="1200" b="1" dirty="0" smtClean="0">
                          <a:latin typeface="+mj-lt"/>
                          <a:cs typeface="Times New Roman" pitchFamily="18" charset="0"/>
                        </a:rPr>
                        <a:t>45</a:t>
                      </a:r>
                      <a:endParaRPr lang="en-US" sz="1200" b="1" dirty="0">
                        <a:latin typeface="+mj-lt"/>
                        <a:cs typeface="Times New Roman" pitchFamily="18" charset="0"/>
                      </a:endParaRPr>
                    </a:p>
                  </a:txBody>
                  <a:tcPr marT="34286" marB="3428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AE7F6"/>
                    </a:solidFill>
                  </a:tcPr>
                </a:tc>
              </a:tr>
              <a:tr h="708651">
                <a:tc>
                  <a:txBody>
                    <a:bodyPr/>
                    <a:lstStyle/>
                    <a:p>
                      <a:r>
                        <a:rPr lang="en-US" sz="1200" b="1" dirty="0" smtClean="0">
                          <a:latin typeface="+mj-lt"/>
                          <a:cs typeface="Times New Roman" pitchFamily="18" charset="0"/>
                        </a:rPr>
                        <a:t>4.</a:t>
                      </a:r>
                      <a:endParaRPr lang="en-US" sz="1200" b="1" dirty="0">
                        <a:latin typeface="+mj-lt"/>
                        <a:cs typeface="Times New Roman" pitchFamily="18" charset="0"/>
                      </a:endParaRPr>
                    </a:p>
                  </a:txBody>
                  <a:tcPr marT="34286" marB="3428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AE7F6"/>
                    </a:solidFill>
                  </a:tcPr>
                </a:tc>
                <a:tc>
                  <a:txBody>
                    <a:bodyPr/>
                    <a:lstStyle/>
                    <a:p>
                      <a:r>
                        <a:rPr lang="en-US" sz="1200" b="1" dirty="0" smtClean="0">
                          <a:solidFill>
                            <a:srgbClr val="000000"/>
                          </a:solidFill>
                          <a:latin typeface="+mj-lt"/>
                          <a:cs typeface="Times New Roman" pitchFamily="18" charset="0"/>
                        </a:rPr>
                        <a:t>Period of Observation</a:t>
                      </a:r>
                      <a:endParaRPr lang="en-US" sz="1200" b="1" dirty="0">
                        <a:latin typeface="+mj-lt"/>
                        <a:cs typeface="Times New Roman" pitchFamily="18" charset="0"/>
                      </a:endParaRPr>
                    </a:p>
                  </a:txBody>
                  <a:tcPr marT="34286" marB="3428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AE7F6"/>
                    </a:solidFill>
                  </a:tcPr>
                </a:tc>
                <a:tc>
                  <a:txBody>
                    <a:bodyPr/>
                    <a:lstStyle/>
                    <a:p>
                      <a:pPr marL="0" marR="0" lvl="1" indent="0" algn="l" defTabSz="685800" rtl="0" eaLnBrk="1" fontAlgn="auto" latinLnBrk="0" hangingPunct="1">
                        <a:lnSpc>
                          <a:spcPct val="100000"/>
                        </a:lnSpc>
                        <a:spcBef>
                          <a:spcPts val="0"/>
                        </a:spcBef>
                        <a:spcAft>
                          <a:spcPts val="0"/>
                        </a:spcAft>
                        <a:buClrTx/>
                        <a:buSzTx/>
                        <a:buFontTx/>
                        <a:buNone/>
                        <a:tabLst/>
                        <a:defRPr/>
                      </a:pPr>
                      <a:r>
                        <a:rPr lang="en-US" sz="1200" b="1" dirty="0" smtClean="0">
                          <a:solidFill>
                            <a:srgbClr val="000000"/>
                          </a:solidFill>
                          <a:latin typeface="+mj-lt"/>
                          <a:cs typeface="Times New Roman" pitchFamily="18" charset="0"/>
                        </a:rPr>
                        <a:t>Biweekly for live phase, cage side, physical and neurological parameters. At 48hrs and 15th day hematology and biochemistry profile along with gross necropsy and histopathology of major organs were evaluated.</a:t>
                      </a:r>
                    </a:p>
                  </a:txBody>
                  <a:tcPr marT="34286" marB="3428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AE7F6"/>
                    </a:solidFill>
                  </a:tcPr>
                </a:tc>
              </a:tr>
            </a:tbl>
          </a:graphicData>
        </a:graphic>
      </p:graphicFrame>
      <p:graphicFrame>
        <p:nvGraphicFramePr>
          <p:cNvPr id="8" name="Table 7"/>
          <p:cNvGraphicFramePr>
            <a:graphicFrameLocks noGrp="1"/>
          </p:cNvGraphicFramePr>
          <p:nvPr/>
        </p:nvGraphicFramePr>
        <p:xfrm>
          <a:off x="609600" y="3136900"/>
          <a:ext cx="8001000" cy="1684220"/>
        </p:xfrm>
        <a:graphic>
          <a:graphicData uri="http://schemas.openxmlformats.org/drawingml/2006/table">
            <a:tbl>
              <a:tblPr firstRow="1" bandRow="1">
                <a:tableStyleId>{21E4AEA4-8DFA-4A89-87EB-49C32662AFE0}</a:tableStyleId>
              </a:tblPr>
              <a:tblGrid>
                <a:gridCol w="8001000"/>
              </a:tblGrid>
              <a:tr h="251606">
                <a:tc>
                  <a:txBody>
                    <a:bodyPr/>
                    <a:lstStyle/>
                    <a:p>
                      <a:pPr algn="ctr"/>
                      <a:r>
                        <a:rPr lang="en-US" sz="1800" dirty="0" smtClean="0">
                          <a:solidFill>
                            <a:schemeClr val="tx1"/>
                          </a:solidFill>
                        </a:rPr>
                        <a:t>RESULTS</a:t>
                      </a:r>
                      <a:endParaRPr lang="en-US" sz="1800" dirty="0">
                        <a:solidFill>
                          <a:schemeClr val="tx1"/>
                        </a:solidFill>
                        <a:latin typeface="Times New Roman" pitchFamily="18" charset="0"/>
                        <a:cs typeface="Times New Roman" pitchFamily="18" charset="0"/>
                      </a:endParaRPr>
                    </a:p>
                  </a:txBody>
                  <a:tcPr marT="34310" marB="34310"/>
                </a:tc>
              </a:tr>
              <a:tr h="388728">
                <a:tc>
                  <a:txBody>
                    <a:bodyPr/>
                    <a:lstStyle/>
                    <a:p>
                      <a:pPr algn="l"/>
                      <a:r>
                        <a:rPr lang="en-US" sz="1400" b="1" dirty="0" smtClean="0"/>
                        <a:t>No significant difference in physical activity and neurological activity between control and test groups throughout the study period.</a:t>
                      </a:r>
                      <a:endParaRPr lang="en-US" sz="1400" b="1" dirty="0">
                        <a:latin typeface="Times New Roman" pitchFamily="18" charset="0"/>
                        <a:cs typeface="Times New Roman" pitchFamily="18" charset="0"/>
                      </a:endParaRPr>
                    </a:p>
                  </a:txBody>
                  <a:tcPr marT="34310" marB="34310">
                    <a:solidFill>
                      <a:srgbClr val="DAE7F6"/>
                    </a:solidFill>
                  </a:tcPr>
                </a:tc>
              </a:tr>
              <a:tr h="228674">
                <a:tc>
                  <a:txBody>
                    <a:bodyPr/>
                    <a:lstStyle/>
                    <a:p>
                      <a:pPr marL="0" marR="0" lvl="1" indent="0" algn="l" defTabSz="685800" rtl="0" eaLnBrk="1" fontAlgn="auto" latinLnBrk="0" hangingPunct="1">
                        <a:lnSpc>
                          <a:spcPct val="100000"/>
                        </a:lnSpc>
                        <a:spcBef>
                          <a:spcPts val="0"/>
                        </a:spcBef>
                        <a:spcAft>
                          <a:spcPts val="0"/>
                        </a:spcAft>
                        <a:buClrTx/>
                        <a:buSzTx/>
                        <a:buFontTx/>
                        <a:buNone/>
                        <a:tabLst/>
                        <a:defRPr/>
                      </a:pPr>
                      <a:r>
                        <a:rPr lang="en-US" sz="1400" b="1" dirty="0" smtClean="0"/>
                        <a:t>No significant abnormalities in hematology , clinical chemistry profile in blood/serum samples.</a:t>
                      </a:r>
                      <a:endParaRPr lang="en-US" sz="1400" b="1" dirty="0" smtClean="0">
                        <a:solidFill>
                          <a:srgbClr val="000000"/>
                        </a:solidFill>
                        <a:latin typeface="Times New Roman" pitchFamily="18" charset="0"/>
                        <a:cs typeface="Times New Roman" pitchFamily="18" charset="0"/>
                      </a:endParaRPr>
                    </a:p>
                  </a:txBody>
                  <a:tcPr marT="34310" marB="34310">
                    <a:solidFill>
                      <a:srgbClr val="DAE7F6"/>
                    </a:solidFill>
                  </a:tcPr>
                </a:tc>
              </a:tr>
              <a:tr h="228674">
                <a:tc>
                  <a:txBody>
                    <a:bodyPr/>
                    <a:lstStyle/>
                    <a:p>
                      <a:pPr marL="0" marR="0" lvl="1" indent="0" algn="l" defTabSz="685800" rtl="0" eaLnBrk="1" fontAlgn="auto" latinLnBrk="0" hangingPunct="1">
                        <a:lnSpc>
                          <a:spcPct val="100000"/>
                        </a:lnSpc>
                        <a:spcBef>
                          <a:spcPts val="0"/>
                        </a:spcBef>
                        <a:spcAft>
                          <a:spcPts val="0"/>
                        </a:spcAft>
                        <a:buClrTx/>
                        <a:buSzTx/>
                        <a:buFontTx/>
                        <a:buNone/>
                        <a:tabLst/>
                        <a:defRPr/>
                      </a:pPr>
                      <a:r>
                        <a:rPr lang="en-US" sz="1400" b="1" dirty="0" smtClean="0"/>
                        <a:t>No gross lesions were found in any organ and no significant difference in histopathology of various organs.</a:t>
                      </a:r>
                      <a:endParaRPr lang="en-US" sz="1400" b="1" dirty="0" smtClean="0">
                        <a:solidFill>
                          <a:srgbClr val="000000"/>
                        </a:solidFill>
                        <a:latin typeface="Times New Roman" pitchFamily="18" charset="0"/>
                        <a:cs typeface="Times New Roman" pitchFamily="18" charset="0"/>
                      </a:endParaRPr>
                    </a:p>
                  </a:txBody>
                  <a:tcPr marT="34310" marB="34310">
                    <a:solidFill>
                      <a:srgbClr val="DAE7F6"/>
                    </a:solidFill>
                  </a:tcPr>
                </a:tc>
              </a:tr>
              <a:tr h="228674">
                <a:tc>
                  <a:txBody>
                    <a:bodyPr/>
                    <a:lstStyle/>
                    <a:p>
                      <a:pPr marL="0" marR="0" lvl="1" indent="0" algn="l" defTabSz="685800" rtl="0" eaLnBrk="1" fontAlgn="auto" latinLnBrk="0" hangingPunct="1">
                        <a:lnSpc>
                          <a:spcPct val="100000"/>
                        </a:lnSpc>
                        <a:spcBef>
                          <a:spcPts val="0"/>
                        </a:spcBef>
                        <a:spcAft>
                          <a:spcPts val="0"/>
                        </a:spcAft>
                        <a:buClrTx/>
                        <a:buSzTx/>
                        <a:buFontTx/>
                        <a:buNone/>
                        <a:tabLst/>
                        <a:defRPr/>
                      </a:pPr>
                      <a:r>
                        <a:rPr lang="en-US" sz="1400" b="1" dirty="0" smtClean="0"/>
                        <a:t>No sub chronic toxicity found</a:t>
                      </a:r>
                      <a:endParaRPr lang="en-US" sz="1400" b="1" dirty="0" smtClean="0">
                        <a:solidFill>
                          <a:srgbClr val="000000"/>
                        </a:solidFill>
                        <a:latin typeface="Times New Roman" pitchFamily="18" charset="0"/>
                        <a:cs typeface="Times New Roman" pitchFamily="18" charset="0"/>
                      </a:endParaRPr>
                    </a:p>
                  </a:txBody>
                  <a:tcPr marT="34310" marB="34310">
                    <a:solidFill>
                      <a:srgbClr val="DAE7F6"/>
                    </a:solidFill>
                  </a:tcPr>
                </a:tc>
              </a:tr>
            </a:tbl>
          </a:graphicData>
        </a:graphic>
      </p:graphicFrame>
      <p:sp>
        <p:nvSpPr>
          <p:cNvPr id="9" name="Title 2"/>
          <p:cNvSpPr txBox="1">
            <a:spLocks/>
          </p:cNvSpPr>
          <p:nvPr/>
        </p:nvSpPr>
        <p:spPr>
          <a:xfrm>
            <a:off x="80683" y="117475"/>
            <a:ext cx="9144000" cy="706438"/>
          </a:xfrm>
          <a:prstGeom prst="rect">
            <a:avLst/>
          </a:prstGeom>
        </p:spPr>
        <p:txBody>
          <a:bodyPr>
            <a:normAutofit/>
          </a:bodyPr>
          <a:lstStyle/>
          <a:p>
            <a:pPr eaLnBrk="0" hangingPunct="0">
              <a:defRPr/>
            </a:pPr>
            <a:r>
              <a:rPr lang="en-US" sz="3200" b="1" dirty="0">
                <a:solidFill>
                  <a:prstClr val="white"/>
                </a:solidFill>
                <a:effectLst>
                  <a:outerShdw blurRad="50800" dist="38100" dir="2700000">
                    <a:srgbClr val="000000">
                      <a:alpha val="21000"/>
                    </a:srgbClr>
                  </a:outerShdw>
                </a:effectLst>
                <a:latin typeface="+mj-lt"/>
                <a:ea typeface="Interstate-Black"/>
                <a:cs typeface="Interstate-Black"/>
              </a:rPr>
              <a:t>NIN Study : Sub acute data</a:t>
            </a:r>
          </a:p>
        </p:txBody>
      </p:sp>
      <p:sp>
        <p:nvSpPr>
          <p:cNvPr id="102440" name="Rectangle 5"/>
          <p:cNvSpPr>
            <a:spLocks noChangeArrowheads="1"/>
          </p:cNvSpPr>
          <p:nvPr/>
        </p:nvSpPr>
        <p:spPr bwMode="auto">
          <a:xfrm>
            <a:off x="2362200" y="823913"/>
            <a:ext cx="4419600" cy="369887"/>
          </a:xfrm>
          <a:prstGeom prst="rect">
            <a:avLst/>
          </a:prstGeom>
          <a:noFill/>
          <a:ln w="9525">
            <a:noFill/>
            <a:miter lim="800000"/>
            <a:headEnd/>
            <a:tailEnd/>
          </a:ln>
        </p:spPr>
        <p:txBody>
          <a:bodyPr wrap="none">
            <a:spAutoFit/>
          </a:bodyPr>
          <a:lstStyle/>
          <a:p>
            <a:r>
              <a:rPr lang="en-US" b="1" u="sng">
                <a:solidFill>
                  <a:srgbClr val="000000"/>
                </a:solidFill>
                <a:latin typeface="Calibri" pitchFamily="34" charset="0"/>
                <a:cs typeface="Times New Roman" pitchFamily="18" charset="0"/>
              </a:rPr>
              <a:t>No mortality was observed &amp; product is safe</a:t>
            </a:r>
            <a:endParaRPr lang="en-US" u="sng"/>
          </a:p>
        </p:txBody>
      </p:sp>
    </p:spTree>
  </p:cSld>
  <p:clrMapOvr>
    <a:masterClrMapping/>
  </p:clrMapOvr>
  <p:transition spd="slow">
    <p:cut/>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ChangeArrowheads="1"/>
          </p:cNvSpPr>
          <p:nvPr>
            <p:ph type="title"/>
          </p:nvPr>
        </p:nvSpPr>
        <p:spPr>
          <a:xfrm>
            <a:off x="152400" y="-77788"/>
            <a:ext cx="9144000" cy="971551"/>
          </a:xfrm>
        </p:spPr>
        <p:txBody>
          <a:bodyPr>
            <a:noAutofit/>
          </a:bodyPr>
          <a:lstStyle/>
          <a:p>
            <a:pPr>
              <a:defRPr/>
            </a:pPr>
            <a:r>
              <a:rPr lang="en-US" sz="2800" dirty="0" smtClean="0">
                <a:solidFill>
                  <a:prstClr val="white"/>
                </a:solidFill>
              </a:rPr>
              <a:t>Global Trial Results </a:t>
            </a:r>
            <a:br>
              <a:rPr lang="en-US" sz="2800" dirty="0" smtClean="0">
                <a:solidFill>
                  <a:prstClr val="white"/>
                </a:solidFill>
              </a:rPr>
            </a:br>
            <a:r>
              <a:rPr lang="en-US" sz="2800" dirty="0" smtClean="0">
                <a:solidFill>
                  <a:prstClr val="white"/>
                </a:solidFill>
              </a:rPr>
              <a:t>Phase I – Ohio State University, USA</a:t>
            </a:r>
          </a:p>
        </p:txBody>
      </p:sp>
      <p:sp>
        <p:nvSpPr>
          <p:cNvPr id="51203" name="Rectangle 3"/>
          <p:cNvSpPr>
            <a:spLocks noGrp="1" noChangeArrowheads="1"/>
          </p:cNvSpPr>
          <p:nvPr>
            <p:ph type="body" idx="1"/>
          </p:nvPr>
        </p:nvSpPr>
        <p:spPr>
          <a:xfrm>
            <a:off x="152400" y="1028700"/>
            <a:ext cx="8991600" cy="3371850"/>
          </a:xfrm>
        </p:spPr>
        <p:txBody>
          <a:bodyPr>
            <a:normAutofit fontScale="85000" lnSpcReduction="10000"/>
          </a:bodyPr>
          <a:lstStyle/>
          <a:p>
            <a:pPr>
              <a:buFont typeface="Wingdings" pitchFamily="2" charset="2"/>
              <a:buChar char="§"/>
              <a:defRPr/>
            </a:pPr>
            <a:r>
              <a:rPr lang="en-US" sz="2000" b="1" dirty="0" smtClean="0">
                <a:latin typeface="Calibri" pitchFamily="34" charset="0"/>
                <a:ea typeface="+mn-ea"/>
                <a:cs typeface="Calibri" pitchFamily="34" charset="0"/>
              </a:rPr>
              <a:t>12 cohort, 30 days, moderate dose</a:t>
            </a:r>
          </a:p>
          <a:p>
            <a:pPr>
              <a:buFont typeface="Wingdings" pitchFamily="2" charset="2"/>
              <a:buChar char="§"/>
              <a:defRPr/>
            </a:pPr>
            <a:endParaRPr lang="en-US" sz="2000" b="1" dirty="0" smtClean="0">
              <a:latin typeface="Calibri" pitchFamily="34" charset="0"/>
              <a:ea typeface="+mn-ea"/>
              <a:cs typeface="Calibri" pitchFamily="34" charset="0"/>
            </a:endParaRPr>
          </a:p>
          <a:p>
            <a:pPr>
              <a:buFont typeface="Wingdings" pitchFamily="2" charset="2"/>
              <a:buChar char="§"/>
              <a:defRPr/>
            </a:pPr>
            <a:r>
              <a:rPr lang="en-US" sz="2000" b="1" dirty="0" smtClean="0">
                <a:latin typeface="Calibri" pitchFamily="34" charset="0"/>
                <a:ea typeface="+mn-ea"/>
                <a:cs typeface="Calibri" pitchFamily="34" charset="0"/>
              </a:rPr>
              <a:t>Patients may have previous exposure to AZT</a:t>
            </a:r>
          </a:p>
          <a:p>
            <a:pPr>
              <a:buFont typeface="Wingdings" pitchFamily="2" charset="2"/>
              <a:buChar char="§"/>
              <a:defRPr/>
            </a:pPr>
            <a:endParaRPr lang="en-US" sz="2000" b="1" dirty="0" smtClean="0">
              <a:latin typeface="Calibri" pitchFamily="34" charset="0"/>
              <a:ea typeface="+mn-ea"/>
              <a:cs typeface="Calibri" pitchFamily="34" charset="0"/>
            </a:endParaRPr>
          </a:p>
          <a:p>
            <a:pPr>
              <a:buFont typeface="Wingdings" pitchFamily="2" charset="2"/>
              <a:buChar char="§"/>
              <a:defRPr/>
            </a:pPr>
            <a:r>
              <a:rPr lang="en-US" sz="2000" b="1" dirty="0" smtClean="0">
                <a:latin typeface="Calibri" pitchFamily="34" charset="0"/>
                <a:ea typeface="+mn-ea"/>
                <a:cs typeface="Calibri" pitchFamily="34" charset="0"/>
              </a:rPr>
              <a:t>Balanced diet with vitamin-minerals provided</a:t>
            </a:r>
          </a:p>
          <a:p>
            <a:pPr>
              <a:buFont typeface="Wingdings" pitchFamily="2" charset="2"/>
              <a:buChar char="§"/>
              <a:defRPr/>
            </a:pPr>
            <a:endParaRPr lang="en-US" sz="2000" b="1" dirty="0" smtClean="0">
              <a:latin typeface="Calibri" pitchFamily="34" charset="0"/>
              <a:ea typeface="+mn-ea"/>
              <a:cs typeface="Calibri" pitchFamily="34" charset="0"/>
            </a:endParaRPr>
          </a:p>
          <a:p>
            <a:pPr>
              <a:buFont typeface="Wingdings" pitchFamily="2" charset="2"/>
              <a:buChar char="§"/>
              <a:defRPr/>
            </a:pPr>
            <a:r>
              <a:rPr lang="en-US" sz="2000" b="1" dirty="0" smtClean="0">
                <a:latin typeface="Calibri" pitchFamily="34" charset="0"/>
                <a:ea typeface="+mn-ea"/>
                <a:cs typeface="Calibri" pitchFamily="34" charset="0"/>
              </a:rPr>
              <a:t>10 patients had weight gain and 7 patients had gained an average 6 lbs</a:t>
            </a:r>
          </a:p>
          <a:p>
            <a:pPr>
              <a:buFont typeface="Wingdings" pitchFamily="2" charset="2"/>
              <a:buChar char="§"/>
              <a:defRPr/>
            </a:pPr>
            <a:endParaRPr lang="en-US" sz="2000" b="1" dirty="0" smtClean="0">
              <a:latin typeface="Calibri" pitchFamily="34" charset="0"/>
              <a:ea typeface="+mn-ea"/>
              <a:cs typeface="Calibri" pitchFamily="34" charset="0"/>
            </a:endParaRPr>
          </a:p>
          <a:p>
            <a:pPr>
              <a:buFont typeface="Wingdings" pitchFamily="2" charset="2"/>
              <a:buChar char="§"/>
              <a:defRPr/>
            </a:pPr>
            <a:r>
              <a:rPr lang="en-US" sz="2000" b="1" dirty="0" smtClean="0">
                <a:latin typeface="Calibri" pitchFamily="34" charset="0"/>
                <a:ea typeface="+mn-ea"/>
                <a:cs typeface="Calibri" pitchFamily="34" charset="0"/>
              </a:rPr>
              <a:t>Highest weight gain was 12 lbs for a patient who was HIV positive for 10 years</a:t>
            </a:r>
          </a:p>
          <a:p>
            <a:pPr>
              <a:buFont typeface="Wingdings" pitchFamily="2" charset="2"/>
              <a:buChar char="§"/>
              <a:defRPr/>
            </a:pPr>
            <a:endParaRPr lang="en-US" sz="2000" b="1" dirty="0" smtClean="0">
              <a:latin typeface="Calibri" pitchFamily="34" charset="0"/>
              <a:ea typeface="+mn-ea"/>
              <a:cs typeface="Calibri" pitchFamily="34" charset="0"/>
            </a:endParaRPr>
          </a:p>
          <a:p>
            <a:pPr>
              <a:buFont typeface="Wingdings" pitchFamily="2" charset="2"/>
              <a:buChar char="§"/>
              <a:defRPr/>
            </a:pPr>
            <a:r>
              <a:rPr lang="en-US" sz="2000" b="1" dirty="0" smtClean="0">
                <a:latin typeface="Calibri" pitchFamily="34" charset="0"/>
                <a:ea typeface="+mn-ea"/>
                <a:cs typeface="Calibri" pitchFamily="34" charset="0"/>
              </a:rPr>
              <a:t>All 12 pt had improved symptom assessment score and average reduction approached 63 %</a:t>
            </a:r>
          </a:p>
          <a:p>
            <a:pPr>
              <a:buFont typeface="Wingdings" pitchFamily="2" charset="2"/>
              <a:buChar char="§"/>
              <a:defRPr/>
            </a:pPr>
            <a:endParaRPr lang="en-US" sz="2000" b="1" dirty="0" smtClean="0">
              <a:latin typeface="Calibri" pitchFamily="34" charset="0"/>
              <a:ea typeface="+mn-ea"/>
              <a:cs typeface="Calibri" pitchFamily="34" charset="0"/>
            </a:endParaRPr>
          </a:p>
          <a:p>
            <a:pPr>
              <a:buFont typeface="Wingdings" pitchFamily="2" charset="2"/>
              <a:buChar char="§"/>
              <a:defRPr/>
            </a:pPr>
            <a:endParaRPr lang="en-US" sz="2000" b="1" dirty="0" smtClean="0">
              <a:latin typeface="Calibri" pitchFamily="34" charset="0"/>
              <a:ea typeface="+mn-ea"/>
              <a:cs typeface="Calibri" pitchFamily="34" charset="0"/>
            </a:endParaRPr>
          </a:p>
        </p:txBody>
      </p:sp>
      <p:sp>
        <p:nvSpPr>
          <p:cNvPr id="4" name="Rounded Rectangle 3"/>
          <p:cNvSpPr/>
          <p:nvPr/>
        </p:nvSpPr>
        <p:spPr>
          <a:xfrm>
            <a:off x="228600" y="4376738"/>
            <a:ext cx="8763000" cy="481012"/>
          </a:xfrm>
          <a:prstGeom prst="roundRect">
            <a:avLst/>
          </a:prstGeom>
          <a:ln/>
        </p:spPr>
        <p:style>
          <a:lnRef idx="3">
            <a:schemeClr val="lt1"/>
          </a:lnRef>
          <a:fillRef idx="1">
            <a:schemeClr val="accent2"/>
          </a:fillRef>
          <a:effectRef idx="1">
            <a:schemeClr val="accent2"/>
          </a:effectRef>
          <a:fontRef idx="minor">
            <a:schemeClr val="lt1"/>
          </a:fontRef>
        </p:style>
        <p:txBody>
          <a:bodyPr anchor="ctr"/>
          <a:lstStyle/>
          <a:p>
            <a:pPr algn="ctr" fontAlgn="auto">
              <a:spcBef>
                <a:spcPts val="0"/>
              </a:spcBef>
              <a:spcAft>
                <a:spcPts val="0"/>
              </a:spcAft>
              <a:defRPr/>
            </a:pPr>
            <a:r>
              <a:rPr lang="en-US" sz="2800" b="1" dirty="0">
                <a:solidFill>
                  <a:prstClr val="white"/>
                </a:solidFill>
              </a:rPr>
              <a:t>Free of side effects</a:t>
            </a:r>
            <a:endParaRPr lang="en-US" sz="3600" b="1" dirty="0">
              <a:solidFill>
                <a:prstClr val="white"/>
              </a:solidFill>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ChangeArrowheads="1"/>
          </p:cNvSpPr>
          <p:nvPr>
            <p:ph type="title"/>
          </p:nvPr>
        </p:nvSpPr>
        <p:spPr>
          <a:xfrm>
            <a:off x="0" y="0"/>
            <a:ext cx="9144000" cy="800100"/>
          </a:xfrm>
        </p:spPr>
        <p:txBody>
          <a:bodyPr>
            <a:normAutofit/>
          </a:bodyPr>
          <a:lstStyle/>
          <a:p>
            <a:pPr>
              <a:defRPr/>
            </a:pPr>
            <a:r>
              <a:rPr lang="en-US" dirty="0" smtClean="0">
                <a:solidFill>
                  <a:prstClr val="white"/>
                </a:solidFill>
              </a:rPr>
              <a:t>Phase II – Nigeria, Africa</a:t>
            </a:r>
          </a:p>
        </p:txBody>
      </p:sp>
      <p:sp>
        <p:nvSpPr>
          <p:cNvPr id="116739" name="Rectangle 3"/>
          <p:cNvSpPr>
            <a:spLocks noGrp="1" noChangeArrowheads="1"/>
          </p:cNvSpPr>
          <p:nvPr>
            <p:ph type="body" idx="1"/>
          </p:nvPr>
        </p:nvSpPr>
        <p:spPr>
          <a:xfrm>
            <a:off x="152400" y="914400"/>
            <a:ext cx="8610600" cy="3429000"/>
          </a:xfrm>
        </p:spPr>
        <p:txBody>
          <a:bodyPr/>
          <a:lstStyle/>
          <a:p>
            <a:pPr>
              <a:lnSpc>
                <a:spcPct val="150000"/>
              </a:lnSpc>
              <a:buFont typeface="Wingdings" pitchFamily="2" charset="2"/>
              <a:buChar char="§"/>
            </a:pPr>
            <a:r>
              <a:rPr lang="en-US" sz="1700" b="1" dirty="0" smtClean="0">
                <a:solidFill>
                  <a:srgbClr val="000000"/>
                </a:solidFill>
                <a:latin typeface="Calibri" pitchFamily="34" charset="0"/>
                <a:cs typeface="Helvetica" pitchFamily="34" charset="0"/>
              </a:rPr>
              <a:t>Advanced HIV / AIDS, Limited access to conventional treatment</a:t>
            </a:r>
          </a:p>
          <a:p>
            <a:pPr>
              <a:lnSpc>
                <a:spcPct val="150000"/>
              </a:lnSpc>
              <a:buFont typeface="Wingdings" pitchFamily="2" charset="2"/>
              <a:buChar char="§"/>
            </a:pPr>
            <a:r>
              <a:rPr lang="en-US" sz="1700" b="1" dirty="0" smtClean="0">
                <a:solidFill>
                  <a:srgbClr val="000000"/>
                </a:solidFill>
                <a:latin typeface="Calibri" pitchFamily="34" charset="0"/>
                <a:cs typeface="Helvetica" pitchFamily="34" charset="0"/>
              </a:rPr>
              <a:t>30 cohorts, 30 days Mono therapy</a:t>
            </a:r>
          </a:p>
          <a:p>
            <a:pPr>
              <a:lnSpc>
                <a:spcPct val="150000"/>
              </a:lnSpc>
              <a:buFont typeface="Wingdings" pitchFamily="2" charset="2"/>
              <a:buChar char="§"/>
            </a:pPr>
            <a:r>
              <a:rPr lang="en-US" sz="1700" b="1" dirty="0" smtClean="0">
                <a:solidFill>
                  <a:srgbClr val="000000"/>
                </a:solidFill>
                <a:latin typeface="Calibri" pitchFamily="34" charset="0"/>
                <a:cs typeface="Helvetica" pitchFamily="34" charset="0"/>
              </a:rPr>
              <a:t>No previous exposure to ART</a:t>
            </a:r>
          </a:p>
          <a:p>
            <a:pPr>
              <a:lnSpc>
                <a:spcPct val="150000"/>
              </a:lnSpc>
              <a:buFont typeface="Wingdings" pitchFamily="2" charset="2"/>
              <a:buChar char="§"/>
            </a:pPr>
            <a:r>
              <a:rPr lang="en-US" sz="1700" b="1" dirty="0" smtClean="0">
                <a:solidFill>
                  <a:srgbClr val="000000"/>
                </a:solidFill>
                <a:latin typeface="Calibri" pitchFamily="34" charset="0"/>
                <a:cs typeface="Helvetica" pitchFamily="34" charset="0"/>
              </a:rPr>
              <a:t>Some signs of detoxification, relieved by increase water intake</a:t>
            </a:r>
          </a:p>
          <a:p>
            <a:pPr>
              <a:lnSpc>
                <a:spcPct val="150000"/>
              </a:lnSpc>
              <a:buFont typeface="Wingdings" pitchFamily="2" charset="2"/>
              <a:buChar char="§"/>
            </a:pPr>
            <a:r>
              <a:rPr lang="en-US" sz="1700" b="1" dirty="0" smtClean="0">
                <a:solidFill>
                  <a:srgbClr val="000000"/>
                </a:solidFill>
                <a:latin typeface="Calibri" pitchFamily="34" charset="0"/>
                <a:cs typeface="Helvetica" pitchFamily="34" charset="0"/>
              </a:rPr>
              <a:t>Resolution or reduction in all Clinical symptoms </a:t>
            </a:r>
          </a:p>
          <a:p>
            <a:pPr>
              <a:lnSpc>
                <a:spcPct val="150000"/>
              </a:lnSpc>
              <a:buFont typeface="Wingdings" pitchFamily="2" charset="2"/>
              <a:buChar char="§"/>
            </a:pPr>
            <a:r>
              <a:rPr lang="en-US" sz="1700" b="1" dirty="0" smtClean="0">
                <a:solidFill>
                  <a:srgbClr val="000000"/>
                </a:solidFill>
                <a:latin typeface="Calibri" pitchFamily="34" charset="0"/>
                <a:cs typeface="Helvetica" pitchFamily="34" charset="0"/>
              </a:rPr>
              <a:t>Weight gain observed in all patients</a:t>
            </a:r>
          </a:p>
          <a:p>
            <a:pPr>
              <a:buFont typeface="Wingdings" pitchFamily="2" charset="2"/>
              <a:buChar char="§"/>
            </a:pPr>
            <a:endParaRPr lang="en-US" sz="2000" b="1" dirty="0" smtClean="0">
              <a:solidFill>
                <a:srgbClr val="000000"/>
              </a:solidFill>
              <a:latin typeface="Calibri" pitchFamily="34" charset="0"/>
              <a:cs typeface="Helvetica" pitchFamily="34" charset="0"/>
            </a:endParaRPr>
          </a:p>
        </p:txBody>
      </p:sp>
      <p:sp>
        <p:nvSpPr>
          <p:cNvPr id="4" name="Rounded Rectangle 3"/>
          <p:cNvSpPr/>
          <p:nvPr/>
        </p:nvSpPr>
        <p:spPr>
          <a:xfrm>
            <a:off x="228600" y="4286250"/>
            <a:ext cx="8763000" cy="481013"/>
          </a:xfrm>
          <a:prstGeom prst="roundRect">
            <a:avLst/>
          </a:prstGeom>
          <a:ln/>
        </p:spPr>
        <p:style>
          <a:lnRef idx="3">
            <a:schemeClr val="lt1"/>
          </a:lnRef>
          <a:fillRef idx="1">
            <a:schemeClr val="accent2"/>
          </a:fillRef>
          <a:effectRef idx="1">
            <a:schemeClr val="accent2"/>
          </a:effectRef>
          <a:fontRef idx="minor">
            <a:schemeClr val="lt1"/>
          </a:fontRef>
        </p:style>
        <p:txBody>
          <a:bodyPr anchor="ctr"/>
          <a:lstStyle/>
          <a:p>
            <a:pPr algn="ctr" fontAlgn="auto">
              <a:spcBef>
                <a:spcPts val="0"/>
              </a:spcBef>
              <a:spcAft>
                <a:spcPts val="0"/>
              </a:spcAft>
              <a:defRPr/>
            </a:pPr>
            <a:r>
              <a:rPr lang="en-US" sz="2800" b="1" dirty="0">
                <a:solidFill>
                  <a:prstClr val="white"/>
                </a:solidFill>
              </a:rPr>
              <a:t>Efficacious &amp; Free of side effects</a:t>
            </a:r>
            <a:endParaRPr lang="en-US" sz="3600" b="1" dirty="0">
              <a:solidFill>
                <a:prstClr val="white"/>
              </a:solidFill>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Phases &amp; value of discovery - Radha108</a:t>
            </a:r>
            <a:endParaRPr lang="en-US" dirty="0"/>
          </a:p>
        </p:txBody>
      </p:sp>
      <p:pic>
        <p:nvPicPr>
          <p:cNvPr id="4" name="Picture 2"/>
          <p:cNvPicPr>
            <a:picLocks noGrp="1" noChangeAspect="1" noChangeArrowheads="1"/>
          </p:cNvPicPr>
          <p:nvPr>
            <p:ph idx="1"/>
          </p:nvPr>
        </p:nvPicPr>
        <p:blipFill>
          <a:blip r:embed="rId2" cstate="print"/>
          <a:srcRect/>
          <a:stretch>
            <a:fillRect/>
          </a:stretch>
        </p:blipFill>
        <p:spPr bwMode="auto">
          <a:xfrm>
            <a:off x="455985" y="903768"/>
            <a:ext cx="8007531" cy="3702774"/>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5" name="Rectangle 4"/>
          <p:cNvSpPr/>
          <p:nvPr/>
        </p:nvSpPr>
        <p:spPr>
          <a:xfrm>
            <a:off x="176009" y="4627686"/>
            <a:ext cx="8588166" cy="461665"/>
          </a:xfrm>
          <a:prstGeom prst="rect">
            <a:avLst/>
          </a:prstGeom>
        </p:spPr>
        <p:txBody>
          <a:bodyPr wrap="square">
            <a:spAutoFit/>
          </a:bodyPr>
          <a:lstStyle/>
          <a:p>
            <a:pPr algn="ctr"/>
            <a:r>
              <a:rPr lang="en-US" sz="2400" b="1" dirty="0" smtClean="0">
                <a:latin typeface="+mn-lt"/>
              </a:rPr>
              <a:t>$150Mn. in addition to govt. funding &amp; sweat equity is $500Mn.  </a:t>
            </a:r>
            <a:endParaRPr lang="en-US" sz="2400" b="1" dirty="0">
              <a:latin typeface="+mn-lt"/>
            </a:endParaRPr>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ChangeArrowheads="1"/>
          </p:cNvSpPr>
          <p:nvPr>
            <p:ph type="title"/>
          </p:nvPr>
        </p:nvSpPr>
        <p:spPr>
          <a:xfrm>
            <a:off x="0" y="55563"/>
            <a:ext cx="9144000" cy="800100"/>
          </a:xfrm>
        </p:spPr>
        <p:txBody>
          <a:bodyPr>
            <a:normAutofit/>
          </a:bodyPr>
          <a:lstStyle/>
          <a:p>
            <a:pPr>
              <a:defRPr/>
            </a:pPr>
            <a:r>
              <a:rPr lang="en-US" dirty="0" smtClean="0">
                <a:solidFill>
                  <a:prstClr val="white"/>
                </a:solidFill>
              </a:rPr>
              <a:t>Phase III – Rawanda, Africa</a:t>
            </a:r>
          </a:p>
        </p:txBody>
      </p:sp>
      <p:sp>
        <p:nvSpPr>
          <p:cNvPr id="38915" name="Rectangle 3"/>
          <p:cNvSpPr>
            <a:spLocks noGrp="1" noChangeArrowheads="1"/>
          </p:cNvSpPr>
          <p:nvPr>
            <p:ph type="body" idx="1"/>
          </p:nvPr>
        </p:nvSpPr>
        <p:spPr>
          <a:xfrm>
            <a:off x="76200" y="914400"/>
            <a:ext cx="8839200" cy="3829050"/>
          </a:xfrm>
        </p:spPr>
        <p:txBody>
          <a:bodyPr>
            <a:normAutofit fontScale="85000" lnSpcReduction="10000"/>
          </a:bodyPr>
          <a:lstStyle/>
          <a:p>
            <a:pPr>
              <a:lnSpc>
                <a:spcPct val="150000"/>
              </a:lnSpc>
              <a:buFont typeface="Wingdings" pitchFamily="2" charset="2"/>
              <a:buChar char="§"/>
              <a:defRPr/>
            </a:pPr>
            <a:r>
              <a:rPr lang="en-US" sz="1800" b="1" dirty="0" smtClean="0">
                <a:solidFill>
                  <a:srgbClr val="000000"/>
                </a:solidFill>
                <a:latin typeface="Calibri" pitchFamily="34" charset="0"/>
                <a:ea typeface="+mn-ea"/>
              </a:rPr>
              <a:t>Safety and efficacy trial</a:t>
            </a:r>
          </a:p>
          <a:p>
            <a:pPr>
              <a:lnSpc>
                <a:spcPct val="150000"/>
              </a:lnSpc>
              <a:buFont typeface="Wingdings" pitchFamily="2" charset="2"/>
              <a:buChar char="§"/>
              <a:defRPr/>
            </a:pPr>
            <a:r>
              <a:rPr lang="en-US" sz="1800" b="1" dirty="0" smtClean="0">
                <a:solidFill>
                  <a:srgbClr val="000000"/>
                </a:solidFill>
                <a:latin typeface="Calibri" pitchFamily="34" charset="0"/>
                <a:ea typeface="+mn-ea"/>
              </a:rPr>
              <a:t>60 AIDS patients – 365 days</a:t>
            </a:r>
          </a:p>
          <a:p>
            <a:pPr>
              <a:lnSpc>
                <a:spcPct val="150000"/>
              </a:lnSpc>
              <a:buFont typeface="Wingdings" pitchFamily="2" charset="2"/>
              <a:buChar char="§"/>
              <a:defRPr/>
            </a:pPr>
            <a:r>
              <a:rPr lang="en-US" sz="1800" b="1" dirty="0" smtClean="0">
                <a:solidFill>
                  <a:srgbClr val="000000"/>
                </a:solidFill>
                <a:latin typeface="Calibri" pitchFamily="34" charset="0"/>
                <a:ea typeface="+mn-ea"/>
              </a:rPr>
              <a:t>Patients were unaware of positive potential of drug</a:t>
            </a:r>
          </a:p>
          <a:p>
            <a:pPr>
              <a:lnSpc>
                <a:spcPct val="150000"/>
              </a:lnSpc>
              <a:buFont typeface="Wingdings" pitchFamily="2" charset="2"/>
              <a:buChar char="§"/>
              <a:defRPr/>
            </a:pPr>
            <a:r>
              <a:rPr lang="en-US" sz="1800" b="1" dirty="0" smtClean="0">
                <a:solidFill>
                  <a:srgbClr val="000000"/>
                </a:solidFill>
                <a:latin typeface="Calibri" pitchFamily="34" charset="0"/>
                <a:ea typeface="+mn-ea"/>
              </a:rPr>
              <a:t> Weight gain consistently observed</a:t>
            </a:r>
          </a:p>
          <a:p>
            <a:pPr>
              <a:lnSpc>
                <a:spcPct val="150000"/>
              </a:lnSpc>
              <a:buFont typeface="Wingdings" pitchFamily="2" charset="2"/>
              <a:buChar char="§"/>
              <a:defRPr/>
            </a:pPr>
            <a:r>
              <a:rPr lang="en-US" sz="1800" b="1" dirty="0" smtClean="0">
                <a:solidFill>
                  <a:srgbClr val="000000"/>
                </a:solidFill>
                <a:latin typeface="Calibri" pitchFamily="34" charset="0"/>
                <a:ea typeface="+mn-ea"/>
              </a:rPr>
              <a:t>After day 1 moderate level of relief of diarrhea and fever</a:t>
            </a:r>
          </a:p>
          <a:p>
            <a:pPr>
              <a:lnSpc>
                <a:spcPct val="150000"/>
              </a:lnSpc>
              <a:buFont typeface="Wingdings" pitchFamily="2" charset="2"/>
              <a:buChar char="§"/>
              <a:defRPr/>
            </a:pPr>
            <a:r>
              <a:rPr lang="en-US" sz="1800" b="1" dirty="0" smtClean="0">
                <a:solidFill>
                  <a:srgbClr val="000000"/>
                </a:solidFill>
                <a:latin typeface="Calibri" pitchFamily="34" charset="0"/>
                <a:ea typeface="+mn-ea"/>
              </a:rPr>
              <a:t>After 14 days, relief from skin lesion, mouth thrush, fever, diarrhea, tuberculosis symptoms </a:t>
            </a:r>
          </a:p>
          <a:p>
            <a:pPr>
              <a:lnSpc>
                <a:spcPct val="150000"/>
              </a:lnSpc>
              <a:buFont typeface="Wingdings" pitchFamily="2" charset="2"/>
              <a:buChar char="§"/>
              <a:defRPr/>
            </a:pPr>
            <a:r>
              <a:rPr lang="en-US" sz="1800" b="1" dirty="0" smtClean="0">
                <a:solidFill>
                  <a:srgbClr val="000000"/>
                </a:solidFill>
                <a:latin typeface="Calibri" pitchFamily="34" charset="0"/>
                <a:ea typeface="+mn-ea"/>
              </a:rPr>
              <a:t>After 90 days relief of all symptoms with increase in Absolute CD4 Counts &amp; Reduction in Viral Load </a:t>
            </a:r>
            <a:r>
              <a:rPr lang="en-US" sz="1700" b="1" dirty="0" smtClean="0">
                <a:solidFill>
                  <a:srgbClr val="000000"/>
                </a:solidFill>
                <a:latin typeface="Calibri" pitchFamily="34" charset="0"/>
                <a:ea typeface="+mn-ea"/>
              </a:rPr>
              <a:t/>
            </a:r>
            <a:br>
              <a:rPr lang="en-US" sz="1700" b="1" dirty="0" smtClean="0">
                <a:solidFill>
                  <a:srgbClr val="000000"/>
                </a:solidFill>
                <a:latin typeface="Calibri" pitchFamily="34" charset="0"/>
                <a:ea typeface="+mn-ea"/>
              </a:rPr>
            </a:br>
            <a:r>
              <a:rPr lang="en-US" sz="2000" b="1" dirty="0" smtClean="0">
                <a:solidFill>
                  <a:srgbClr val="000000"/>
                </a:solidFill>
                <a:latin typeface="Calibri" pitchFamily="34" charset="0"/>
                <a:ea typeface="+mn-ea"/>
              </a:rPr>
              <a:t>No adverse effects observed over 12 months follow up with improved Quality of  Life even after 5 years of therapy.</a:t>
            </a:r>
          </a:p>
        </p:txBody>
      </p:sp>
      <p:sp>
        <p:nvSpPr>
          <p:cNvPr id="4" name="Rounded Rectangle 3"/>
          <p:cNvSpPr/>
          <p:nvPr/>
        </p:nvSpPr>
        <p:spPr>
          <a:xfrm>
            <a:off x="152400" y="4397375"/>
            <a:ext cx="8763000" cy="481013"/>
          </a:xfrm>
          <a:prstGeom prst="roundRect">
            <a:avLst/>
          </a:prstGeom>
          <a:ln/>
        </p:spPr>
        <p:style>
          <a:lnRef idx="3">
            <a:schemeClr val="lt1"/>
          </a:lnRef>
          <a:fillRef idx="1">
            <a:schemeClr val="accent2"/>
          </a:fillRef>
          <a:effectRef idx="1">
            <a:schemeClr val="accent2"/>
          </a:effectRef>
          <a:fontRef idx="minor">
            <a:schemeClr val="lt1"/>
          </a:fontRef>
        </p:style>
        <p:txBody>
          <a:bodyPr anchor="ctr"/>
          <a:lstStyle/>
          <a:p>
            <a:pPr algn="ctr" fontAlgn="auto">
              <a:spcBef>
                <a:spcPts val="0"/>
              </a:spcBef>
              <a:spcAft>
                <a:spcPts val="0"/>
              </a:spcAft>
              <a:defRPr/>
            </a:pPr>
            <a:r>
              <a:rPr lang="en-US" sz="2800" b="1" dirty="0">
                <a:solidFill>
                  <a:prstClr val="white"/>
                </a:solidFill>
              </a:rPr>
              <a:t>Highly Efficacious &amp; Free of side effects</a:t>
            </a:r>
            <a:endParaRPr lang="en-US" sz="3600" b="1" dirty="0">
              <a:solidFill>
                <a:prstClr val="white"/>
              </a:solidFill>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Rectangle 9"/>
          <p:cNvSpPr>
            <a:spLocks noChangeArrowheads="1"/>
          </p:cNvSpPr>
          <p:nvPr/>
        </p:nvSpPr>
        <p:spPr bwMode="auto">
          <a:xfrm>
            <a:off x="282575" y="1003300"/>
            <a:ext cx="6518275" cy="354013"/>
          </a:xfrm>
          <a:prstGeom prst="rect">
            <a:avLst/>
          </a:prstGeom>
          <a:noFill/>
          <a:ln w="9525">
            <a:noFill/>
            <a:miter lim="800000"/>
            <a:headEnd/>
            <a:tailEnd/>
          </a:ln>
        </p:spPr>
        <p:txBody>
          <a:bodyPr wrap="none">
            <a:spAutoFit/>
          </a:bodyPr>
          <a:lstStyle/>
          <a:p>
            <a:r>
              <a:rPr lang="en-US" sz="1700" b="1">
                <a:solidFill>
                  <a:srgbClr val="000000"/>
                </a:solidFill>
                <a:latin typeface="Calibri" pitchFamily="34" charset="0"/>
              </a:rPr>
              <a:t>Stand alone Mono-therapy Safety and Efficacy  in HIV+  AIDS Patients: </a:t>
            </a:r>
            <a:endParaRPr lang="en-US" sz="1700">
              <a:solidFill>
                <a:srgbClr val="000000"/>
              </a:solidFill>
              <a:latin typeface="Calibri" pitchFamily="34" charset="0"/>
            </a:endParaRPr>
          </a:p>
        </p:txBody>
      </p:sp>
      <p:sp>
        <p:nvSpPr>
          <p:cNvPr id="103427" name="Rectangle 10"/>
          <p:cNvSpPr>
            <a:spLocks noChangeArrowheads="1"/>
          </p:cNvSpPr>
          <p:nvPr/>
        </p:nvSpPr>
        <p:spPr bwMode="auto">
          <a:xfrm>
            <a:off x="246063" y="1462088"/>
            <a:ext cx="8689975" cy="3074987"/>
          </a:xfrm>
          <a:prstGeom prst="rect">
            <a:avLst/>
          </a:prstGeom>
          <a:noFill/>
          <a:ln w="9525">
            <a:noFill/>
            <a:miter lim="800000"/>
            <a:headEnd/>
            <a:tailEnd/>
          </a:ln>
        </p:spPr>
        <p:txBody>
          <a:bodyPr wrap="square">
            <a:spAutoFit/>
          </a:bodyPr>
          <a:lstStyle/>
          <a:p>
            <a:pPr>
              <a:lnSpc>
                <a:spcPct val="114000"/>
              </a:lnSpc>
              <a:buFont typeface="Arial" pitchFamily="34" charset="0"/>
              <a:buChar char="•"/>
            </a:pPr>
            <a:r>
              <a:rPr lang="en-US" sz="1700" b="1" dirty="0">
                <a:solidFill>
                  <a:srgbClr val="000000"/>
                </a:solidFill>
                <a:latin typeface="Calibri" pitchFamily="34" charset="0"/>
              </a:rPr>
              <a:t> 	Study I – Sion Hospital, Mumbai  on 50 HIV+ Patients</a:t>
            </a:r>
          </a:p>
          <a:p>
            <a:pPr lvl="1">
              <a:lnSpc>
                <a:spcPct val="114000"/>
              </a:lnSpc>
              <a:buFont typeface="Arial" pitchFamily="34" charset="0"/>
              <a:buChar char="•"/>
            </a:pPr>
            <a:r>
              <a:rPr lang="en-US" sz="1700" b="1" dirty="0">
                <a:solidFill>
                  <a:srgbClr val="000000"/>
                </a:solidFill>
                <a:latin typeface="Calibri" pitchFamily="34" charset="0"/>
              </a:rPr>
              <a:t>   </a:t>
            </a:r>
            <a:r>
              <a:rPr lang="en-US" sz="1700" dirty="0">
                <a:solidFill>
                  <a:srgbClr val="000000"/>
                </a:solidFill>
                <a:latin typeface="Calibri" pitchFamily="34" charset="0"/>
              </a:rPr>
              <a:t>Absolute CD4 cell count &amp; </a:t>
            </a:r>
            <a:r>
              <a:rPr lang="en-US" sz="1700" dirty="0" smtClean="0">
                <a:solidFill>
                  <a:srgbClr val="000000"/>
                </a:solidFill>
                <a:latin typeface="Calibri" pitchFamily="34" charset="0"/>
              </a:rPr>
              <a:t>HIV </a:t>
            </a:r>
            <a:r>
              <a:rPr lang="en-US" sz="1700" dirty="0">
                <a:solidFill>
                  <a:srgbClr val="000000"/>
                </a:solidFill>
                <a:latin typeface="Calibri" pitchFamily="34" charset="0"/>
              </a:rPr>
              <a:t>Viral Load – tested at NABL accredited Metropolis lab, </a:t>
            </a:r>
            <a:endParaRPr lang="en-US" sz="1700" dirty="0" smtClean="0">
              <a:solidFill>
                <a:srgbClr val="000000"/>
              </a:solidFill>
              <a:latin typeface="Calibri" pitchFamily="34" charset="0"/>
            </a:endParaRPr>
          </a:p>
          <a:p>
            <a:pPr lvl="1">
              <a:lnSpc>
                <a:spcPct val="114000"/>
              </a:lnSpc>
            </a:pPr>
            <a:r>
              <a:rPr lang="en-US" sz="1700" dirty="0" smtClean="0">
                <a:solidFill>
                  <a:srgbClr val="000000"/>
                </a:solidFill>
                <a:latin typeface="Calibri" pitchFamily="34" charset="0"/>
              </a:rPr>
              <a:t>    Mumbai</a:t>
            </a:r>
            <a:endParaRPr lang="en-US" sz="1700" dirty="0">
              <a:solidFill>
                <a:srgbClr val="000000"/>
              </a:solidFill>
              <a:latin typeface="Calibri" pitchFamily="34" charset="0"/>
            </a:endParaRPr>
          </a:p>
          <a:p>
            <a:pPr lvl="1">
              <a:lnSpc>
                <a:spcPct val="114000"/>
              </a:lnSpc>
              <a:buFont typeface="Arial" pitchFamily="34" charset="0"/>
              <a:buChar char="•"/>
            </a:pPr>
            <a:r>
              <a:rPr lang="en-US" sz="1700" dirty="0">
                <a:solidFill>
                  <a:srgbClr val="000000"/>
                </a:solidFill>
                <a:latin typeface="Calibri" pitchFamily="34" charset="0"/>
              </a:rPr>
              <a:t>   Clinical &amp; Physical symptoms study - at ART  Center, OPD Center, Sion Hospital, Mumbai</a:t>
            </a:r>
          </a:p>
          <a:p>
            <a:pPr lvl="1">
              <a:lnSpc>
                <a:spcPct val="114000"/>
              </a:lnSpc>
              <a:buFont typeface="Arial" pitchFamily="34" charset="0"/>
              <a:buChar char="•"/>
            </a:pPr>
            <a:r>
              <a:rPr lang="en-US" sz="1700" dirty="0">
                <a:solidFill>
                  <a:srgbClr val="000000"/>
                </a:solidFill>
                <a:latin typeface="Calibri" pitchFamily="34" charset="0"/>
              </a:rPr>
              <a:t>   </a:t>
            </a:r>
            <a:r>
              <a:rPr lang="en-US" sz="1700" b="1" dirty="0">
                <a:solidFill>
                  <a:srgbClr val="000000"/>
                </a:solidFill>
                <a:latin typeface="Calibri" pitchFamily="34" charset="0"/>
              </a:rPr>
              <a:t>Inclusion criteria</a:t>
            </a:r>
            <a:r>
              <a:rPr lang="en-US" sz="1700" dirty="0">
                <a:solidFill>
                  <a:srgbClr val="000000"/>
                </a:solidFill>
                <a:latin typeface="Calibri" pitchFamily="34" charset="0"/>
              </a:rPr>
              <a:t> – absolute CD4 cell count  greater than 100 </a:t>
            </a:r>
            <a:r>
              <a:rPr lang="en-US" sz="1700" dirty="0">
                <a:solidFill>
                  <a:srgbClr val="000000"/>
                </a:solidFill>
                <a:latin typeface="Times New Roman" pitchFamily="18" charset="0"/>
                <a:ea typeface="OTNEJMQuadraat"/>
                <a:cs typeface="OTNEJMQuadraat"/>
              </a:rPr>
              <a:t>cells/mm</a:t>
            </a:r>
            <a:r>
              <a:rPr lang="en-US" sz="1700" baseline="30000" dirty="0">
                <a:solidFill>
                  <a:srgbClr val="000000"/>
                </a:solidFill>
                <a:latin typeface="Times New Roman" pitchFamily="18" charset="0"/>
                <a:ea typeface="OTNEJMQuadraat"/>
                <a:cs typeface="OTNEJMQuadraat"/>
              </a:rPr>
              <a:t>3</a:t>
            </a:r>
          </a:p>
          <a:p>
            <a:pPr lvl="1">
              <a:lnSpc>
                <a:spcPct val="114000"/>
              </a:lnSpc>
              <a:buFont typeface="Arial" pitchFamily="34" charset="0"/>
              <a:buChar char="•"/>
            </a:pPr>
            <a:r>
              <a:rPr lang="en-US" sz="1700" baseline="30000" dirty="0">
                <a:solidFill>
                  <a:srgbClr val="000000"/>
                </a:solidFill>
                <a:latin typeface="Times New Roman" pitchFamily="18" charset="0"/>
              </a:rPr>
              <a:t>    </a:t>
            </a:r>
            <a:r>
              <a:rPr lang="en-US" sz="1700" b="1" dirty="0">
                <a:solidFill>
                  <a:srgbClr val="000000"/>
                </a:solidFill>
                <a:latin typeface="Calibri" pitchFamily="34" charset="0"/>
              </a:rPr>
              <a:t>Exclusion criteria</a:t>
            </a:r>
            <a:r>
              <a:rPr lang="en-US" sz="1700" dirty="0">
                <a:solidFill>
                  <a:srgbClr val="000000"/>
                </a:solidFill>
                <a:latin typeface="Calibri" pitchFamily="34" charset="0"/>
              </a:rPr>
              <a:t> – no pre- exposure to ART </a:t>
            </a:r>
          </a:p>
          <a:p>
            <a:pPr lvl="1">
              <a:lnSpc>
                <a:spcPct val="114000"/>
              </a:lnSpc>
              <a:buFont typeface="Arial" pitchFamily="34" charset="0"/>
              <a:buChar char="•"/>
            </a:pPr>
            <a:r>
              <a:rPr lang="en-US" sz="1700" dirty="0">
                <a:solidFill>
                  <a:srgbClr val="000000"/>
                </a:solidFill>
                <a:latin typeface="Calibri" pitchFamily="34" charset="0"/>
              </a:rPr>
              <a:t>   Mean HIV log viral load has statistically significantly dropped (p &lt; 0.001)</a:t>
            </a:r>
          </a:p>
          <a:p>
            <a:pPr lvl="1">
              <a:lnSpc>
                <a:spcPct val="114000"/>
              </a:lnSpc>
              <a:buFont typeface="Arial" pitchFamily="34" charset="0"/>
              <a:buChar char="•"/>
            </a:pPr>
            <a:r>
              <a:rPr lang="en-US" sz="1700" dirty="0">
                <a:solidFill>
                  <a:srgbClr val="000000"/>
                </a:solidFill>
                <a:latin typeface="Calibri" pitchFamily="34" charset="0"/>
              </a:rPr>
              <a:t>   Statistically significant increase in CD4 cell count (p = 0.06) </a:t>
            </a:r>
          </a:p>
          <a:p>
            <a:pPr lvl="1">
              <a:lnSpc>
                <a:spcPct val="114000"/>
              </a:lnSpc>
              <a:buFont typeface="Arial" pitchFamily="34" charset="0"/>
              <a:buChar char="•"/>
            </a:pPr>
            <a:r>
              <a:rPr lang="en-US" sz="1700" dirty="0">
                <a:solidFill>
                  <a:srgbClr val="000000"/>
                </a:solidFill>
                <a:latin typeface="Calibri" pitchFamily="34" charset="0"/>
              </a:rPr>
              <a:t>   Clinical symptoms disappeared in 3 weeks of treatment in All Patients (p&lt;0.05)</a:t>
            </a:r>
          </a:p>
          <a:p>
            <a:pPr lvl="1">
              <a:lnSpc>
                <a:spcPct val="114000"/>
              </a:lnSpc>
              <a:buFont typeface="Arial" pitchFamily="34" charset="0"/>
              <a:buChar char="•"/>
            </a:pPr>
            <a:r>
              <a:rPr lang="en-US" sz="1700" dirty="0">
                <a:solidFill>
                  <a:srgbClr val="000000"/>
                </a:solidFill>
                <a:latin typeface="Calibri" pitchFamily="34" charset="0"/>
              </a:rPr>
              <a:t>   Statistically significant weekly weight gain in All Patients (p&lt;0.001).</a:t>
            </a:r>
          </a:p>
        </p:txBody>
      </p:sp>
      <p:sp>
        <p:nvSpPr>
          <p:cNvPr id="14" name="Rectangle 13"/>
          <p:cNvSpPr/>
          <p:nvPr/>
        </p:nvSpPr>
        <p:spPr>
          <a:xfrm>
            <a:off x="0" y="109538"/>
            <a:ext cx="9144000" cy="584200"/>
          </a:xfrm>
          <a:prstGeom prst="rect">
            <a:avLst/>
          </a:prstGeom>
        </p:spPr>
        <p:txBody>
          <a:bodyPr>
            <a:spAutoFit/>
          </a:bodyPr>
          <a:lstStyle/>
          <a:p>
            <a:pPr fontAlgn="auto">
              <a:spcBef>
                <a:spcPts val="0"/>
              </a:spcBef>
              <a:spcAft>
                <a:spcPts val="0"/>
              </a:spcAft>
              <a:defRPr/>
            </a:pPr>
            <a:r>
              <a:rPr lang="en-US" sz="3200" b="1" dirty="0" smtClean="0">
                <a:solidFill>
                  <a:prstClr val="white"/>
                </a:solidFill>
                <a:effectLst>
                  <a:outerShdw blurRad="50800" dist="38100" dir="2700000">
                    <a:srgbClr val="000000">
                      <a:alpha val="21000"/>
                    </a:srgbClr>
                  </a:outerShdw>
                </a:effectLst>
                <a:latin typeface="+mj-lt"/>
                <a:ea typeface="Interstate-Black"/>
                <a:cs typeface="Interstate-Black"/>
              </a:rPr>
              <a:t> India mono-therapy snapshot </a:t>
            </a:r>
            <a:endParaRPr lang="en-US" sz="3200" b="1" dirty="0">
              <a:solidFill>
                <a:prstClr val="white"/>
              </a:solidFill>
              <a:effectLst>
                <a:outerShdw blurRad="50800" dist="38100" dir="2700000">
                  <a:srgbClr val="000000">
                    <a:alpha val="21000"/>
                  </a:srgbClr>
                </a:outerShdw>
              </a:effectLst>
              <a:latin typeface="+mj-lt"/>
              <a:ea typeface="Interstate-Black"/>
              <a:cs typeface="Interstate-Black"/>
            </a:endParaRPr>
          </a:p>
        </p:txBody>
      </p:sp>
    </p:spTree>
  </p:cSld>
  <p:clrMapOvr>
    <a:masterClrMapping/>
  </p:clrMapOvr>
  <p:transition>
    <p:fade/>
  </p:transition>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Table 7"/>
          <p:cNvGraphicFramePr>
            <a:graphicFrameLocks noGrp="1"/>
          </p:cNvGraphicFramePr>
          <p:nvPr/>
        </p:nvGraphicFramePr>
        <p:xfrm>
          <a:off x="631903" y="899073"/>
          <a:ext cx="7924801" cy="1945386"/>
        </p:xfrm>
        <a:graphic>
          <a:graphicData uri="http://schemas.openxmlformats.org/drawingml/2006/table">
            <a:tbl>
              <a:tblPr>
                <a:tableStyleId>{284E427A-3D55-4303-BF80-6455036E1DE7}</a:tableStyleId>
              </a:tblPr>
              <a:tblGrid>
                <a:gridCol w="1000190"/>
                <a:gridCol w="987877"/>
                <a:gridCol w="1113848"/>
                <a:gridCol w="1415989"/>
                <a:gridCol w="1431143"/>
                <a:gridCol w="987877"/>
                <a:gridCol w="987877"/>
              </a:tblGrid>
              <a:tr h="473202">
                <a:tc>
                  <a:txBody>
                    <a:bodyPr/>
                    <a:lstStyle/>
                    <a:p>
                      <a:pPr marL="0" marR="0" algn="ctr">
                        <a:lnSpc>
                          <a:spcPct val="115000"/>
                        </a:lnSpc>
                        <a:spcBef>
                          <a:spcPts val="0"/>
                        </a:spcBef>
                        <a:spcAft>
                          <a:spcPts val="0"/>
                        </a:spcAft>
                      </a:pPr>
                      <a:r>
                        <a:rPr lang="en-US" sz="1050" b="1" dirty="0"/>
                        <a:t>Visit (Weeks)</a:t>
                      </a:r>
                      <a:endParaRPr lang="en-US" sz="1000" b="1" dirty="0">
                        <a:latin typeface="Times New Roman"/>
                        <a:ea typeface="Times New Roman"/>
                        <a:cs typeface="Times New Roman"/>
                      </a:endParaRPr>
                    </a:p>
                  </a:txBody>
                  <a:tcPr marL="68580" marR="68580" marT="0" marB="0" anchor="ctr">
                    <a:solidFill>
                      <a:srgbClr val="DAE7F6"/>
                    </a:solidFill>
                  </a:tcPr>
                </a:tc>
                <a:tc>
                  <a:txBody>
                    <a:bodyPr/>
                    <a:lstStyle/>
                    <a:p>
                      <a:pPr marL="0" marR="0" algn="ctr">
                        <a:lnSpc>
                          <a:spcPct val="115000"/>
                        </a:lnSpc>
                        <a:spcBef>
                          <a:spcPts val="0"/>
                        </a:spcBef>
                        <a:spcAft>
                          <a:spcPts val="0"/>
                        </a:spcAft>
                      </a:pPr>
                      <a:r>
                        <a:rPr lang="en-US" sz="1050" b="1" dirty="0"/>
                        <a:t>No. of Subjects with Nausea</a:t>
                      </a:r>
                      <a:endParaRPr lang="en-US" sz="1000" b="1" dirty="0">
                        <a:latin typeface="Times New Roman"/>
                        <a:ea typeface="Times New Roman"/>
                        <a:cs typeface="Times New Roman"/>
                      </a:endParaRPr>
                    </a:p>
                  </a:txBody>
                  <a:tcPr marL="68580" marR="68580" marT="0" marB="0" anchor="ctr">
                    <a:solidFill>
                      <a:srgbClr val="DAE7F6"/>
                    </a:solidFill>
                  </a:tcPr>
                </a:tc>
                <a:tc>
                  <a:txBody>
                    <a:bodyPr/>
                    <a:lstStyle/>
                    <a:p>
                      <a:pPr marL="0" marR="0" algn="ctr">
                        <a:lnSpc>
                          <a:spcPct val="115000"/>
                        </a:lnSpc>
                        <a:spcBef>
                          <a:spcPts val="0"/>
                        </a:spcBef>
                        <a:spcAft>
                          <a:spcPts val="0"/>
                        </a:spcAft>
                      </a:pPr>
                      <a:r>
                        <a:rPr lang="en-US" sz="1050" b="1" dirty="0"/>
                        <a:t>No. of Subjects with Vomiting</a:t>
                      </a:r>
                      <a:endParaRPr lang="en-US" sz="1000" b="1" dirty="0">
                        <a:latin typeface="Times New Roman"/>
                        <a:ea typeface="Times New Roman"/>
                        <a:cs typeface="Times New Roman"/>
                      </a:endParaRPr>
                    </a:p>
                  </a:txBody>
                  <a:tcPr marL="68580" marR="68580" marT="0" marB="0" anchor="ctr">
                    <a:solidFill>
                      <a:srgbClr val="DAE7F6"/>
                    </a:solidFill>
                  </a:tcPr>
                </a:tc>
                <a:tc>
                  <a:txBody>
                    <a:bodyPr/>
                    <a:lstStyle/>
                    <a:p>
                      <a:pPr marL="0" marR="0" algn="ctr">
                        <a:lnSpc>
                          <a:spcPct val="115000"/>
                        </a:lnSpc>
                        <a:spcBef>
                          <a:spcPts val="0"/>
                        </a:spcBef>
                        <a:spcAft>
                          <a:spcPts val="0"/>
                        </a:spcAft>
                      </a:pPr>
                      <a:r>
                        <a:rPr lang="en-US" sz="1050" b="1" dirty="0"/>
                        <a:t>No. of Subjects with Fatigue/ Malaise</a:t>
                      </a:r>
                      <a:endParaRPr lang="en-US" sz="1000" b="1" dirty="0">
                        <a:latin typeface="Times New Roman"/>
                        <a:ea typeface="Times New Roman"/>
                        <a:cs typeface="Times New Roman"/>
                      </a:endParaRPr>
                    </a:p>
                  </a:txBody>
                  <a:tcPr marL="68580" marR="68580" marT="0" marB="0" anchor="ctr">
                    <a:solidFill>
                      <a:srgbClr val="DAE7F6"/>
                    </a:solidFill>
                  </a:tcPr>
                </a:tc>
                <a:tc>
                  <a:txBody>
                    <a:bodyPr/>
                    <a:lstStyle/>
                    <a:p>
                      <a:pPr marL="0" marR="0" algn="ctr">
                        <a:lnSpc>
                          <a:spcPct val="115000"/>
                        </a:lnSpc>
                        <a:spcBef>
                          <a:spcPts val="0"/>
                        </a:spcBef>
                        <a:spcAft>
                          <a:spcPts val="0"/>
                        </a:spcAft>
                      </a:pPr>
                      <a:r>
                        <a:rPr lang="en-US" sz="1050" b="1" dirty="0"/>
                        <a:t>No. of Subjects with Diarrhea</a:t>
                      </a:r>
                      <a:endParaRPr lang="en-US" sz="1000" b="1" dirty="0">
                        <a:latin typeface="Times New Roman"/>
                        <a:ea typeface="Times New Roman"/>
                        <a:cs typeface="Times New Roman"/>
                      </a:endParaRPr>
                    </a:p>
                  </a:txBody>
                  <a:tcPr marL="68580" marR="68580" marT="0" marB="0" anchor="ctr">
                    <a:solidFill>
                      <a:srgbClr val="DAE7F6"/>
                    </a:solidFill>
                  </a:tcPr>
                </a:tc>
                <a:tc>
                  <a:txBody>
                    <a:bodyPr/>
                    <a:lstStyle/>
                    <a:p>
                      <a:pPr marL="0" marR="0" algn="ctr">
                        <a:lnSpc>
                          <a:spcPct val="115000"/>
                        </a:lnSpc>
                        <a:spcBef>
                          <a:spcPts val="0"/>
                        </a:spcBef>
                        <a:spcAft>
                          <a:spcPts val="0"/>
                        </a:spcAft>
                      </a:pPr>
                      <a:r>
                        <a:rPr lang="en-US" sz="1050" b="1" dirty="0"/>
                        <a:t>No. of Subjects with Fever</a:t>
                      </a:r>
                      <a:endParaRPr lang="en-US" sz="1000" b="1" dirty="0">
                        <a:latin typeface="Times New Roman"/>
                        <a:ea typeface="Times New Roman"/>
                        <a:cs typeface="Times New Roman"/>
                      </a:endParaRPr>
                    </a:p>
                  </a:txBody>
                  <a:tcPr marL="68580" marR="68580" marT="0" marB="0" anchor="ctr">
                    <a:solidFill>
                      <a:srgbClr val="DAE7F6"/>
                    </a:solidFill>
                  </a:tcPr>
                </a:tc>
                <a:tc>
                  <a:txBody>
                    <a:bodyPr/>
                    <a:lstStyle/>
                    <a:p>
                      <a:pPr marL="0" marR="0" algn="ctr">
                        <a:lnSpc>
                          <a:spcPct val="115000"/>
                        </a:lnSpc>
                        <a:spcBef>
                          <a:spcPts val="0"/>
                        </a:spcBef>
                        <a:spcAft>
                          <a:spcPts val="0"/>
                        </a:spcAft>
                      </a:pPr>
                      <a:r>
                        <a:rPr lang="en-US" sz="1050" b="1" dirty="0"/>
                        <a:t>No. of Subjects with Cough</a:t>
                      </a:r>
                      <a:endParaRPr lang="en-US" sz="1000" b="1" dirty="0">
                        <a:latin typeface="Times New Roman"/>
                        <a:ea typeface="Times New Roman"/>
                        <a:cs typeface="Times New Roman"/>
                      </a:endParaRPr>
                    </a:p>
                  </a:txBody>
                  <a:tcPr marL="68580" marR="68580" marT="0" marB="0" anchor="ctr">
                    <a:solidFill>
                      <a:srgbClr val="DAE7F6"/>
                    </a:solidFill>
                  </a:tcPr>
                </a:tc>
              </a:tr>
              <a:tr h="157734">
                <a:tc>
                  <a:txBody>
                    <a:bodyPr/>
                    <a:lstStyle/>
                    <a:p>
                      <a:pPr marL="0" marR="0" algn="ctr">
                        <a:lnSpc>
                          <a:spcPct val="115000"/>
                        </a:lnSpc>
                        <a:spcBef>
                          <a:spcPts val="0"/>
                        </a:spcBef>
                        <a:spcAft>
                          <a:spcPts val="0"/>
                        </a:spcAft>
                      </a:pPr>
                      <a:r>
                        <a:rPr lang="en-US" sz="1050" b="1" dirty="0"/>
                        <a:t>1</a:t>
                      </a:r>
                      <a:endParaRPr lang="en-US" sz="1000" b="1" dirty="0">
                        <a:latin typeface="Times New Roman"/>
                        <a:ea typeface="Times New Roman"/>
                        <a:cs typeface="Times New Roman"/>
                      </a:endParaRPr>
                    </a:p>
                  </a:txBody>
                  <a:tcPr marL="68580" marR="68580" marT="0" marB="0" anchor="ctr">
                    <a:solidFill>
                      <a:srgbClr val="DAE7F6"/>
                    </a:solidFill>
                  </a:tcPr>
                </a:tc>
                <a:tc>
                  <a:txBody>
                    <a:bodyPr/>
                    <a:lstStyle/>
                    <a:p>
                      <a:pPr marL="0" marR="0" algn="ctr">
                        <a:lnSpc>
                          <a:spcPct val="115000"/>
                        </a:lnSpc>
                        <a:spcBef>
                          <a:spcPts val="0"/>
                        </a:spcBef>
                        <a:spcAft>
                          <a:spcPts val="0"/>
                        </a:spcAft>
                      </a:pPr>
                      <a:r>
                        <a:rPr lang="en-US" sz="1050" b="1" dirty="0"/>
                        <a:t>8</a:t>
                      </a:r>
                      <a:endParaRPr lang="en-US" sz="1000" b="1" dirty="0">
                        <a:latin typeface="Times New Roman"/>
                        <a:ea typeface="Times New Roman"/>
                        <a:cs typeface="Times New Roman"/>
                      </a:endParaRPr>
                    </a:p>
                  </a:txBody>
                  <a:tcPr marL="68580" marR="68580" marT="0" marB="0" anchor="ctr">
                    <a:solidFill>
                      <a:srgbClr val="DAE7F6"/>
                    </a:solidFill>
                  </a:tcPr>
                </a:tc>
                <a:tc>
                  <a:txBody>
                    <a:bodyPr/>
                    <a:lstStyle/>
                    <a:p>
                      <a:pPr marL="0" marR="0" algn="ctr">
                        <a:lnSpc>
                          <a:spcPct val="115000"/>
                        </a:lnSpc>
                        <a:spcBef>
                          <a:spcPts val="0"/>
                        </a:spcBef>
                        <a:spcAft>
                          <a:spcPts val="0"/>
                        </a:spcAft>
                      </a:pPr>
                      <a:r>
                        <a:rPr lang="en-US" sz="1050" b="1" dirty="0"/>
                        <a:t>7</a:t>
                      </a:r>
                      <a:endParaRPr lang="en-US" sz="1000" b="1" dirty="0">
                        <a:latin typeface="Times New Roman"/>
                        <a:ea typeface="Times New Roman"/>
                        <a:cs typeface="Times New Roman"/>
                      </a:endParaRPr>
                    </a:p>
                  </a:txBody>
                  <a:tcPr marL="68580" marR="68580" marT="0" marB="0" anchor="ctr">
                    <a:solidFill>
                      <a:srgbClr val="DAE7F6"/>
                    </a:solidFill>
                  </a:tcPr>
                </a:tc>
                <a:tc>
                  <a:txBody>
                    <a:bodyPr/>
                    <a:lstStyle/>
                    <a:p>
                      <a:pPr marL="0" marR="0" algn="ctr">
                        <a:lnSpc>
                          <a:spcPct val="115000"/>
                        </a:lnSpc>
                        <a:spcBef>
                          <a:spcPts val="0"/>
                        </a:spcBef>
                        <a:spcAft>
                          <a:spcPts val="0"/>
                        </a:spcAft>
                      </a:pPr>
                      <a:r>
                        <a:rPr lang="en-US" sz="1050" b="1"/>
                        <a:t>44</a:t>
                      </a:r>
                      <a:endParaRPr lang="en-US" sz="1000" b="1">
                        <a:latin typeface="Times New Roman"/>
                        <a:ea typeface="Times New Roman"/>
                        <a:cs typeface="Times New Roman"/>
                      </a:endParaRPr>
                    </a:p>
                  </a:txBody>
                  <a:tcPr marL="68580" marR="68580" marT="0" marB="0" anchor="ctr">
                    <a:solidFill>
                      <a:srgbClr val="DAE7F6"/>
                    </a:solidFill>
                  </a:tcPr>
                </a:tc>
                <a:tc>
                  <a:txBody>
                    <a:bodyPr/>
                    <a:lstStyle/>
                    <a:p>
                      <a:pPr marL="0" marR="0" algn="ctr">
                        <a:lnSpc>
                          <a:spcPct val="115000"/>
                        </a:lnSpc>
                        <a:spcBef>
                          <a:spcPts val="0"/>
                        </a:spcBef>
                        <a:spcAft>
                          <a:spcPts val="0"/>
                        </a:spcAft>
                      </a:pPr>
                      <a:r>
                        <a:rPr lang="en-US" sz="1050" b="1"/>
                        <a:t>9</a:t>
                      </a:r>
                      <a:endParaRPr lang="en-US" sz="1000" b="1">
                        <a:latin typeface="Times New Roman"/>
                        <a:ea typeface="Times New Roman"/>
                        <a:cs typeface="Times New Roman"/>
                      </a:endParaRPr>
                    </a:p>
                  </a:txBody>
                  <a:tcPr marL="68580" marR="68580" marT="0" marB="0" anchor="ctr">
                    <a:solidFill>
                      <a:srgbClr val="DAE7F6"/>
                    </a:solidFill>
                  </a:tcPr>
                </a:tc>
                <a:tc>
                  <a:txBody>
                    <a:bodyPr/>
                    <a:lstStyle/>
                    <a:p>
                      <a:pPr marL="0" marR="0" algn="ctr">
                        <a:lnSpc>
                          <a:spcPct val="115000"/>
                        </a:lnSpc>
                        <a:spcBef>
                          <a:spcPts val="0"/>
                        </a:spcBef>
                        <a:spcAft>
                          <a:spcPts val="0"/>
                        </a:spcAft>
                      </a:pPr>
                      <a:r>
                        <a:rPr lang="en-US" sz="1050" b="1"/>
                        <a:t>12</a:t>
                      </a:r>
                      <a:endParaRPr lang="en-US" sz="1000" b="1">
                        <a:latin typeface="Times New Roman"/>
                        <a:ea typeface="Times New Roman"/>
                        <a:cs typeface="Times New Roman"/>
                      </a:endParaRPr>
                    </a:p>
                  </a:txBody>
                  <a:tcPr marL="68580" marR="68580" marT="0" marB="0" anchor="ctr">
                    <a:solidFill>
                      <a:srgbClr val="DAE7F6"/>
                    </a:solidFill>
                  </a:tcPr>
                </a:tc>
                <a:tc>
                  <a:txBody>
                    <a:bodyPr/>
                    <a:lstStyle/>
                    <a:p>
                      <a:pPr marL="0" marR="0" algn="ctr">
                        <a:lnSpc>
                          <a:spcPct val="115000"/>
                        </a:lnSpc>
                        <a:spcBef>
                          <a:spcPts val="0"/>
                        </a:spcBef>
                        <a:spcAft>
                          <a:spcPts val="0"/>
                        </a:spcAft>
                      </a:pPr>
                      <a:r>
                        <a:rPr lang="en-US" sz="1050" b="1"/>
                        <a:t>14</a:t>
                      </a:r>
                      <a:endParaRPr lang="en-US" sz="1000" b="1">
                        <a:latin typeface="Times New Roman"/>
                        <a:ea typeface="Times New Roman"/>
                        <a:cs typeface="Times New Roman"/>
                      </a:endParaRPr>
                    </a:p>
                  </a:txBody>
                  <a:tcPr marL="68580" marR="68580" marT="0" marB="0" anchor="ctr">
                    <a:solidFill>
                      <a:srgbClr val="DAE7F6"/>
                    </a:solidFill>
                  </a:tcPr>
                </a:tc>
              </a:tr>
              <a:tr h="157734">
                <a:tc>
                  <a:txBody>
                    <a:bodyPr/>
                    <a:lstStyle/>
                    <a:p>
                      <a:pPr marL="0" marR="0" algn="ctr">
                        <a:lnSpc>
                          <a:spcPct val="115000"/>
                        </a:lnSpc>
                        <a:spcBef>
                          <a:spcPts val="0"/>
                        </a:spcBef>
                        <a:spcAft>
                          <a:spcPts val="0"/>
                        </a:spcAft>
                      </a:pPr>
                      <a:r>
                        <a:rPr lang="en-US" sz="1050" b="1" dirty="0"/>
                        <a:t>2</a:t>
                      </a:r>
                      <a:endParaRPr lang="en-US" sz="1000" b="1" dirty="0">
                        <a:latin typeface="Times New Roman"/>
                        <a:ea typeface="Times New Roman"/>
                        <a:cs typeface="Times New Roman"/>
                      </a:endParaRPr>
                    </a:p>
                  </a:txBody>
                  <a:tcPr marL="68580" marR="68580" marT="0" marB="0" anchor="ctr">
                    <a:solidFill>
                      <a:srgbClr val="DAE7F6"/>
                    </a:solidFill>
                  </a:tcPr>
                </a:tc>
                <a:tc>
                  <a:txBody>
                    <a:bodyPr/>
                    <a:lstStyle/>
                    <a:p>
                      <a:pPr marL="0" marR="0" algn="ctr">
                        <a:lnSpc>
                          <a:spcPct val="115000"/>
                        </a:lnSpc>
                        <a:spcBef>
                          <a:spcPts val="0"/>
                        </a:spcBef>
                        <a:spcAft>
                          <a:spcPts val="0"/>
                        </a:spcAft>
                      </a:pPr>
                      <a:r>
                        <a:rPr lang="en-US" sz="1050" b="1" dirty="0"/>
                        <a:t>3</a:t>
                      </a:r>
                      <a:endParaRPr lang="en-US" sz="1000" b="1" dirty="0">
                        <a:latin typeface="Times New Roman"/>
                        <a:ea typeface="Times New Roman"/>
                        <a:cs typeface="Times New Roman"/>
                      </a:endParaRPr>
                    </a:p>
                  </a:txBody>
                  <a:tcPr marL="68580" marR="68580" marT="0" marB="0" anchor="ctr">
                    <a:solidFill>
                      <a:srgbClr val="DAE7F6"/>
                    </a:solidFill>
                  </a:tcPr>
                </a:tc>
                <a:tc>
                  <a:txBody>
                    <a:bodyPr/>
                    <a:lstStyle/>
                    <a:p>
                      <a:pPr marL="0" marR="0" algn="ctr">
                        <a:lnSpc>
                          <a:spcPct val="115000"/>
                        </a:lnSpc>
                        <a:spcBef>
                          <a:spcPts val="0"/>
                        </a:spcBef>
                        <a:spcAft>
                          <a:spcPts val="0"/>
                        </a:spcAft>
                      </a:pPr>
                      <a:r>
                        <a:rPr lang="en-US" sz="1050" b="1" dirty="0"/>
                        <a:t>2</a:t>
                      </a:r>
                      <a:endParaRPr lang="en-US" sz="1000" b="1" dirty="0">
                        <a:latin typeface="Times New Roman"/>
                        <a:ea typeface="Times New Roman"/>
                        <a:cs typeface="Times New Roman"/>
                      </a:endParaRPr>
                    </a:p>
                  </a:txBody>
                  <a:tcPr marL="68580" marR="68580" marT="0" marB="0" anchor="ctr">
                    <a:solidFill>
                      <a:srgbClr val="DAE7F6"/>
                    </a:solidFill>
                  </a:tcPr>
                </a:tc>
                <a:tc>
                  <a:txBody>
                    <a:bodyPr/>
                    <a:lstStyle/>
                    <a:p>
                      <a:pPr marL="0" marR="0" algn="ctr">
                        <a:lnSpc>
                          <a:spcPct val="115000"/>
                        </a:lnSpc>
                        <a:spcBef>
                          <a:spcPts val="0"/>
                        </a:spcBef>
                        <a:spcAft>
                          <a:spcPts val="0"/>
                        </a:spcAft>
                      </a:pPr>
                      <a:r>
                        <a:rPr lang="en-US" sz="1050" b="1"/>
                        <a:t>32</a:t>
                      </a:r>
                      <a:endParaRPr lang="en-US" sz="1000" b="1">
                        <a:latin typeface="Times New Roman"/>
                        <a:ea typeface="Times New Roman"/>
                        <a:cs typeface="Times New Roman"/>
                      </a:endParaRPr>
                    </a:p>
                  </a:txBody>
                  <a:tcPr marL="68580" marR="68580" marT="0" marB="0" anchor="ctr">
                    <a:solidFill>
                      <a:srgbClr val="DAE7F6"/>
                    </a:solidFill>
                  </a:tcPr>
                </a:tc>
                <a:tc>
                  <a:txBody>
                    <a:bodyPr/>
                    <a:lstStyle/>
                    <a:p>
                      <a:pPr marL="0" marR="0" algn="ctr">
                        <a:lnSpc>
                          <a:spcPct val="115000"/>
                        </a:lnSpc>
                        <a:spcBef>
                          <a:spcPts val="0"/>
                        </a:spcBef>
                        <a:spcAft>
                          <a:spcPts val="0"/>
                        </a:spcAft>
                      </a:pPr>
                      <a:r>
                        <a:rPr lang="en-US" sz="1050" b="1"/>
                        <a:t>5</a:t>
                      </a:r>
                      <a:endParaRPr lang="en-US" sz="1000" b="1">
                        <a:latin typeface="Times New Roman"/>
                        <a:ea typeface="Times New Roman"/>
                        <a:cs typeface="Times New Roman"/>
                      </a:endParaRPr>
                    </a:p>
                  </a:txBody>
                  <a:tcPr marL="68580" marR="68580" marT="0" marB="0" anchor="ctr">
                    <a:solidFill>
                      <a:srgbClr val="DAE7F6"/>
                    </a:solidFill>
                  </a:tcPr>
                </a:tc>
                <a:tc>
                  <a:txBody>
                    <a:bodyPr/>
                    <a:lstStyle/>
                    <a:p>
                      <a:pPr marL="0" marR="0" algn="ctr">
                        <a:lnSpc>
                          <a:spcPct val="115000"/>
                        </a:lnSpc>
                        <a:spcBef>
                          <a:spcPts val="0"/>
                        </a:spcBef>
                        <a:spcAft>
                          <a:spcPts val="0"/>
                        </a:spcAft>
                      </a:pPr>
                      <a:r>
                        <a:rPr lang="en-US" sz="1050" b="1"/>
                        <a:t>3</a:t>
                      </a:r>
                      <a:endParaRPr lang="en-US" sz="1000" b="1">
                        <a:latin typeface="Times New Roman"/>
                        <a:ea typeface="Times New Roman"/>
                        <a:cs typeface="Times New Roman"/>
                      </a:endParaRPr>
                    </a:p>
                  </a:txBody>
                  <a:tcPr marL="68580" marR="68580" marT="0" marB="0" anchor="ctr">
                    <a:solidFill>
                      <a:srgbClr val="DAE7F6"/>
                    </a:solidFill>
                  </a:tcPr>
                </a:tc>
                <a:tc>
                  <a:txBody>
                    <a:bodyPr/>
                    <a:lstStyle/>
                    <a:p>
                      <a:pPr marL="0" marR="0" algn="ctr">
                        <a:lnSpc>
                          <a:spcPct val="115000"/>
                        </a:lnSpc>
                        <a:spcBef>
                          <a:spcPts val="0"/>
                        </a:spcBef>
                        <a:spcAft>
                          <a:spcPts val="0"/>
                        </a:spcAft>
                      </a:pPr>
                      <a:r>
                        <a:rPr lang="en-US" sz="1050" b="1"/>
                        <a:t>10</a:t>
                      </a:r>
                      <a:endParaRPr lang="en-US" sz="1000" b="1">
                        <a:latin typeface="Times New Roman"/>
                        <a:ea typeface="Times New Roman"/>
                        <a:cs typeface="Times New Roman"/>
                      </a:endParaRPr>
                    </a:p>
                  </a:txBody>
                  <a:tcPr marL="68580" marR="68580" marT="0" marB="0" anchor="ctr">
                    <a:solidFill>
                      <a:srgbClr val="DAE7F6"/>
                    </a:solidFill>
                  </a:tcPr>
                </a:tc>
              </a:tr>
              <a:tr h="157734">
                <a:tc>
                  <a:txBody>
                    <a:bodyPr/>
                    <a:lstStyle/>
                    <a:p>
                      <a:pPr marL="0" marR="0" algn="ctr">
                        <a:lnSpc>
                          <a:spcPct val="115000"/>
                        </a:lnSpc>
                        <a:spcBef>
                          <a:spcPts val="0"/>
                        </a:spcBef>
                        <a:spcAft>
                          <a:spcPts val="0"/>
                        </a:spcAft>
                      </a:pPr>
                      <a:r>
                        <a:rPr lang="en-US" sz="1050" b="1"/>
                        <a:t>3</a:t>
                      </a:r>
                      <a:endParaRPr lang="en-US" sz="1000" b="1">
                        <a:latin typeface="Times New Roman"/>
                        <a:ea typeface="Times New Roman"/>
                        <a:cs typeface="Times New Roman"/>
                      </a:endParaRPr>
                    </a:p>
                  </a:txBody>
                  <a:tcPr marL="68580" marR="68580" marT="0" marB="0" anchor="ctr">
                    <a:solidFill>
                      <a:srgbClr val="DAE7F6"/>
                    </a:solidFill>
                  </a:tcPr>
                </a:tc>
                <a:tc>
                  <a:txBody>
                    <a:bodyPr/>
                    <a:lstStyle/>
                    <a:p>
                      <a:pPr marL="0" marR="0" algn="ctr">
                        <a:lnSpc>
                          <a:spcPct val="115000"/>
                        </a:lnSpc>
                        <a:spcBef>
                          <a:spcPts val="0"/>
                        </a:spcBef>
                        <a:spcAft>
                          <a:spcPts val="0"/>
                        </a:spcAft>
                      </a:pPr>
                      <a:r>
                        <a:rPr lang="en-US" sz="1050" b="1"/>
                        <a:t>2</a:t>
                      </a:r>
                      <a:endParaRPr lang="en-US" sz="1000" b="1">
                        <a:latin typeface="Times New Roman"/>
                        <a:ea typeface="Times New Roman"/>
                        <a:cs typeface="Times New Roman"/>
                      </a:endParaRPr>
                    </a:p>
                  </a:txBody>
                  <a:tcPr marL="68580" marR="68580" marT="0" marB="0" anchor="ctr">
                    <a:solidFill>
                      <a:srgbClr val="DAE7F6"/>
                    </a:solidFill>
                  </a:tcPr>
                </a:tc>
                <a:tc>
                  <a:txBody>
                    <a:bodyPr/>
                    <a:lstStyle/>
                    <a:p>
                      <a:pPr marL="0" marR="0" algn="ctr">
                        <a:lnSpc>
                          <a:spcPct val="115000"/>
                        </a:lnSpc>
                        <a:spcBef>
                          <a:spcPts val="0"/>
                        </a:spcBef>
                        <a:spcAft>
                          <a:spcPts val="0"/>
                        </a:spcAft>
                      </a:pPr>
                      <a:r>
                        <a:rPr lang="en-US" sz="1050" b="1" dirty="0"/>
                        <a:t>2</a:t>
                      </a:r>
                      <a:endParaRPr lang="en-US" sz="1000" b="1" dirty="0">
                        <a:latin typeface="Times New Roman"/>
                        <a:ea typeface="Times New Roman"/>
                        <a:cs typeface="Times New Roman"/>
                      </a:endParaRPr>
                    </a:p>
                  </a:txBody>
                  <a:tcPr marL="68580" marR="68580" marT="0" marB="0" anchor="ctr">
                    <a:solidFill>
                      <a:srgbClr val="DAE7F6"/>
                    </a:solidFill>
                  </a:tcPr>
                </a:tc>
                <a:tc>
                  <a:txBody>
                    <a:bodyPr/>
                    <a:lstStyle/>
                    <a:p>
                      <a:pPr marL="0" marR="0" algn="ctr">
                        <a:lnSpc>
                          <a:spcPct val="115000"/>
                        </a:lnSpc>
                        <a:spcBef>
                          <a:spcPts val="0"/>
                        </a:spcBef>
                        <a:spcAft>
                          <a:spcPts val="0"/>
                        </a:spcAft>
                      </a:pPr>
                      <a:r>
                        <a:rPr lang="en-US" sz="1050" b="1" dirty="0"/>
                        <a:t>26</a:t>
                      </a:r>
                      <a:endParaRPr lang="en-US" sz="1000" b="1" dirty="0">
                        <a:latin typeface="Times New Roman"/>
                        <a:ea typeface="Times New Roman"/>
                        <a:cs typeface="Times New Roman"/>
                      </a:endParaRPr>
                    </a:p>
                  </a:txBody>
                  <a:tcPr marL="68580" marR="68580" marT="0" marB="0" anchor="ctr">
                    <a:solidFill>
                      <a:srgbClr val="DAE7F6"/>
                    </a:solidFill>
                  </a:tcPr>
                </a:tc>
                <a:tc>
                  <a:txBody>
                    <a:bodyPr/>
                    <a:lstStyle/>
                    <a:p>
                      <a:pPr marL="0" marR="0" algn="ctr">
                        <a:lnSpc>
                          <a:spcPct val="115000"/>
                        </a:lnSpc>
                        <a:spcBef>
                          <a:spcPts val="0"/>
                        </a:spcBef>
                        <a:spcAft>
                          <a:spcPts val="0"/>
                        </a:spcAft>
                      </a:pPr>
                      <a:r>
                        <a:rPr lang="en-US" sz="1050" b="1"/>
                        <a:t>1</a:t>
                      </a:r>
                      <a:endParaRPr lang="en-US" sz="1000" b="1">
                        <a:latin typeface="Times New Roman"/>
                        <a:ea typeface="Times New Roman"/>
                        <a:cs typeface="Times New Roman"/>
                      </a:endParaRPr>
                    </a:p>
                  </a:txBody>
                  <a:tcPr marL="68580" marR="68580" marT="0" marB="0" anchor="ctr">
                    <a:solidFill>
                      <a:srgbClr val="DAE7F6"/>
                    </a:solidFill>
                  </a:tcPr>
                </a:tc>
                <a:tc>
                  <a:txBody>
                    <a:bodyPr/>
                    <a:lstStyle/>
                    <a:p>
                      <a:pPr marL="0" marR="0" algn="ctr">
                        <a:lnSpc>
                          <a:spcPct val="115000"/>
                        </a:lnSpc>
                        <a:spcBef>
                          <a:spcPts val="0"/>
                        </a:spcBef>
                        <a:spcAft>
                          <a:spcPts val="0"/>
                        </a:spcAft>
                      </a:pPr>
                      <a:r>
                        <a:rPr lang="en-US" sz="1050" b="1"/>
                        <a:t>6</a:t>
                      </a:r>
                      <a:endParaRPr lang="en-US" sz="1000" b="1">
                        <a:latin typeface="Times New Roman"/>
                        <a:ea typeface="Times New Roman"/>
                        <a:cs typeface="Times New Roman"/>
                      </a:endParaRPr>
                    </a:p>
                  </a:txBody>
                  <a:tcPr marL="68580" marR="68580" marT="0" marB="0" anchor="ctr">
                    <a:solidFill>
                      <a:srgbClr val="DAE7F6"/>
                    </a:solidFill>
                  </a:tcPr>
                </a:tc>
                <a:tc>
                  <a:txBody>
                    <a:bodyPr/>
                    <a:lstStyle/>
                    <a:p>
                      <a:pPr marL="0" marR="0" algn="ctr">
                        <a:lnSpc>
                          <a:spcPct val="115000"/>
                        </a:lnSpc>
                        <a:spcBef>
                          <a:spcPts val="0"/>
                        </a:spcBef>
                        <a:spcAft>
                          <a:spcPts val="0"/>
                        </a:spcAft>
                      </a:pPr>
                      <a:r>
                        <a:rPr lang="en-US" sz="1050" b="1"/>
                        <a:t>6</a:t>
                      </a:r>
                      <a:endParaRPr lang="en-US" sz="1000" b="1">
                        <a:latin typeface="Times New Roman"/>
                        <a:ea typeface="Times New Roman"/>
                        <a:cs typeface="Times New Roman"/>
                      </a:endParaRPr>
                    </a:p>
                  </a:txBody>
                  <a:tcPr marL="68580" marR="68580" marT="0" marB="0" anchor="ctr">
                    <a:solidFill>
                      <a:srgbClr val="DAE7F6"/>
                    </a:solidFill>
                  </a:tcPr>
                </a:tc>
              </a:tr>
              <a:tr h="157734">
                <a:tc>
                  <a:txBody>
                    <a:bodyPr/>
                    <a:lstStyle/>
                    <a:p>
                      <a:pPr marL="0" marR="0" algn="ctr">
                        <a:lnSpc>
                          <a:spcPct val="115000"/>
                        </a:lnSpc>
                        <a:spcBef>
                          <a:spcPts val="0"/>
                        </a:spcBef>
                        <a:spcAft>
                          <a:spcPts val="0"/>
                        </a:spcAft>
                      </a:pPr>
                      <a:r>
                        <a:rPr lang="en-US" sz="1050" b="1" dirty="0"/>
                        <a:t>4</a:t>
                      </a:r>
                      <a:endParaRPr lang="en-US" sz="1000" b="1" dirty="0">
                        <a:latin typeface="Times New Roman"/>
                        <a:ea typeface="Times New Roman"/>
                        <a:cs typeface="Times New Roman"/>
                      </a:endParaRPr>
                    </a:p>
                  </a:txBody>
                  <a:tcPr marL="68580" marR="68580" marT="0" marB="0" anchor="ctr">
                    <a:solidFill>
                      <a:srgbClr val="DAE7F6"/>
                    </a:solidFill>
                  </a:tcPr>
                </a:tc>
                <a:tc>
                  <a:txBody>
                    <a:bodyPr/>
                    <a:lstStyle/>
                    <a:p>
                      <a:pPr marL="0" marR="0" algn="ctr">
                        <a:lnSpc>
                          <a:spcPct val="115000"/>
                        </a:lnSpc>
                        <a:spcBef>
                          <a:spcPts val="0"/>
                        </a:spcBef>
                        <a:spcAft>
                          <a:spcPts val="0"/>
                        </a:spcAft>
                      </a:pPr>
                      <a:r>
                        <a:rPr lang="en-US" sz="1050" b="1" dirty="0"/>
                        <a:t>1</a:t>
                      </a:r>
                      <a:endParaRPr lang="en-US" sz="1000" b="1" dirty="0">
                        <a:latin typeface="Times New Roman"/>
                        <a:ea typeface="Times New Roman"/>
                        <a:cs typeface="Times New Roman"/>
                      </a:endParaRPr>
                    </a:p>
                  </a:txBody>
                  <a:tcPr marL="68580" marR="68580" marT="0" marB="0" anchor="ctr">
                    <a:solidFill>
                      <a:srgbClr val="DAE7F6"/>
                    </a:solidFill>
                  </a:tcPr>
                </a:tc>
                <a:tc>
                  <a:txBody>
                    <a:bodyPr/>
                    <a:lstStyle/>
                    <a:p>
                      <a:pPr marL="0" marR="0" algn="ctr">
                        <a:lnSpc>
                          <a:spcPct val="115000"/>
                        </a:lnSpc>
                        <a:spcBef>
                          <a:spcPts val="0"/>
                        </a:spcBef>
                        <a:spcAft>
                          <a:spcPts val="0"/>
                        </a:spcAft>
                      </a:pPr>
                      <a:r>
                        <a:rPr lang="en-US" sz="1050" b="1" dirty="0"/>
                        <a:t>1</a:t>
                      </a:r>
                      <a:endParaRPr lang="en-US" sz="1000" b="1" dirty="0">
                        <a:latin typeface="Times New Roman"/>
                        <a:ea typeface="Times New Roman"/>
                        <a:cs typeface="Times New Roman"/>
                      </a:endParaRPr>
                    </a:p>
                  </a:txBody>
                  <a:tcPr marL="68580" marR="68580" marT="0" marB="0" anchor="ctr">
                    <a:solidFill>
                      <a:srgbClr val="DAE7F6"/>
                    </a:solidFill>
                  </a:tcPr>
                </a:tc>
                <a:tc>
                  <a:txBody>
                    <a:bodyPr/>
                    <a:lstStyle/>
                    <a:p>
                      <a:pPr marL="0" marR="0" algn="ctr">
                        <a:lnSpc>
                          <a:spcPct val="115000"/>
                        </a:lnSpc>
                        <a:spcBef>
                          <a:spcPts val="0"/>
                        </a:spcBef>
                        <a:spcAft>
                          <a:spcPts val="0"/>
                        </a:spcAft>
                      </a:pPr>
                      <a:r>
                        <a:rPr lang="en-US" sz="1050" b="1" dirty="0"/>
                        <a:t>17</a:t>
                      </a:r>
                      <a:endParaRPr lang="en-US" sz="1000" b="1" dirty="0">
                        <a:latin typeface="Times New Roman"/>
                        <a:ea typeface="Times New Roman"/>
                        <a:cs typeface="Times New Roman"/>
                      </a:endParaRPr>
                    </a:p>
                  </a:txBody>
                  <a:tcPr marL="68580" marR="68580" marT="0" marB="0" anchor="ctr">
                    <a:solidFill>
                      <a:srgbClr val="DAE7F6"/>
                    </a:solidFill>
                  </a:tcPr>
                </a:tc>
                <a:tc>
                  <a:txBody>
                    <a:bodyPr/>
                    <a:lstStyle/>
                    <a:p>
                      <a:pPr marL="0" marR="0" algn="ctr">
                        <a:lnSpc>
                          <a:spcPct val="115000"/>
                        </a:lnSpc>
                        <a:spcBef>
                          <a:spcPts val="0"/>
                        </a:spcBef>
                        <a:spcAft>
                          <a:spcPts val="0"/>
                        </a:spcAft>
                      </a:pPr>
                      <a:r>
                        <a:rPr lang="en-US" sz="1050" b="1" dirty="0"/>
                        <a:t>1</a:t>
                      </a:r>
                      <a:endParaRPr lang="en-US" sz="1000" b="1" dirty="0">
                        <a:latin typeface="Times New Roman"/>
                        <a:ea typeface="Times New Roman"/>
                        <a:cs typeface="Times New Roman"/>
                      </a:endParaRPr>
                    </a:p>
                  </a:txBody>
                  <a:tcPr marL="68580" marR="68580" marT="0" marB="0" anchor="ctr">
                    <a:solidFill>
                      <a:srgbClr val="DAE7F6"/>
                    </a:solidFill>
                  </a:tcPr>
                </a:tc>
                <a:tc>
                  <a:txBody>
                    <a:bodyPr/>
                    <a:lstStyle/>
                    <a:p>
                      <a:pPr marL="0" marR="0" algn="ctr">
                        <a:lnSpc>
                          <a:spcPct val="115000"/>
                        </a:lnSpc>
                        <a:spcBef>
                          <a:spcPts val="0"/>
                        </a:spcBef>
                        <a:spcAft>
                          <a:spcPts val="0"/>
                        </a:spcAft>
                      </a:pPr>
                      <a:r>
                        <a:rPr lang="en-US" sz="1050" b="1"/>
                        <a:t>1</a:t>
                      </a:r>
                      <a:endParaRPr lang="en-US" sz="1000" b="1">
                        <a:latin typeface="Times New Roman"/>
                        <a:ea typeface="Times New Roman"/>
                        <a:cs typeface="Times New Roman"/>
                      </a:endParaRPr>
                    </a:p>
                  </a:txBody>
                  <a:tcPr marL="68580" marR="68580" marT="0" marB="0" anchor="ctr">
                    <a:solidFill>
                      <a:srgbClr val="DAE7F6"/>
                    </a:solidFill>
                  </a:tcPr>
                </a:tc>
                <a:tc>
                  <a:txBody>
                    <a:bodyPr/>
                    <a:lstStyle/>
                    <a:p>
                      <a:pPr marL="0" marR="0" algn="ctr">
                        <a:lnSpc>
                          <a:spcPct val="115000"/>
                        </a:lnSpc>
                        <a:spcBef>
                          <a:spcPts val="0"/>
                        </a:spcBef>
                        <a:spcAft>
                          <a:spcPts val="0"/>
                        </a:spcAft>
                      </a:pPr>
                      <a:r>
                        <a:rPr lang="en-US" sz="1050" b="1"/>
                        <a:t>3</a:t>
                      </a:r>
                      <a:endParaRPr lang="en-US" sz="1000" b="1">
                        <a:latin typeface="Times New Roman"/>
                        <a:ea typeface="Times New Roman"/>
                        <a:cs typeface="Times New Roman"/>
                      </a:endParaRPr>
                    </a:p>
                  </a:txBody>
                  <a:tcPr marL="68580" marR="68580" marT="0" marB="0" anchor="ctr">
                    <a:solidFill>
                      <a:srgbClr val="DAE7F6"/>
                    </a:solidFill>
                  </a:tcPr>
                </a:tc>
              </a:tr>
              <a:tr h="157734">
                <a:tc>
                  <a:txBody>
                    <a:bodyPr/>
                    <a:lstStyle/>
                    <a:p>
                      <a:pPr marL="0" marR="0" algn="ctr">
                        <a:lnSpc>
                          <a:spcPct val="115000"/>
                        </a:lnSpc>
                        <a:spcBef>
                          <a:spcPts val="0"/>
                        </a:spcBef>
                        <a:spcAft>
                          <a:spcPts val="0"/>
                        </a:spcAft>
                      </a:pPr>
                      <a:r>
                        <a:rPr lang="en-US" sz="1050" b="1"/>
                        <a:t>6</a:t>
                      </a:r>
                      <a:endParaRPr lang="en-US" sz="1000" b="1">
                        <a:latin typeface="Times New Roman"/>
                        <a:ea typeface="Times New Roman"/>
                        <a:cs typeface="Times New Roman"/>
                      </a:endParaRPr>
                    </a:p>
                  </a:txBody>
                  <a:tcPr marL="68580" marR="68580" marT="0" marB="0" anchor="ctr">
                    <a:solidFill>
                      <a:srgbClr val="DAE7F6"/>
                    </a:solidFill>
                  </a:tcPr>
                </a:tc>
                <a:tc>
                  <a:txBody>
                    <a:bodyPr/>
                    <a:lstStyle/>
                    <a:p>
                      <a:pPr marL="0" marR="0" algn="ctr">
                        <a:lnSpc>
                          <a:spcPct val="115000"/>
                        </a:lnSpc>
                        <a:spcBef>
                          <a:spcPts val="0"/>
                        </a:spcBef>
                        <a:spcAft>
                          <a:spcPts val="0"/>
                        </a:spcAft>
                      </a:pPr>
                      <a:r>
                        <a:rPr lang="en-US" sz="1050" b="1"/>
                        <a:t>0</a:t>
                      </a:r>
                      <a:endParaRPr lang="en-US" sz="1000" b="1">
                        <a:latin typeface="Times New Roman"/>
                        <a:ea typeface="Times New Roman"/>
                        <a:cs typeface="Times New Roman"/>
                      </a:endParaRPr>
                    </a:p>
                  </a:txBody>
                  <a:tcPr marL="68580" marR="68580" marT="0" marB="0" anchor="ctr">
                    <a:solidFill>
                      <a:srgbClr val="DAE7F6"/>
                    </a:solidFill>
                  </a:tcPr>
                </a:tc>
                <a:tc>
                  <a:txBody>
                    <a:bodyPr/>
                    <a:lstStyle/>
                    <a:p>
                      <a:pPr marL="0" marR="0" algn="ctr">
                        <a:lnSpc>
                          <a:spcPct val="115000"/>
                        </a:lnSpc>
                        <a:spcBef>
                          <a:spcPts val="0"/>
                        </a:spcBef>
                        <a:spcAft>
                          <a:spcPts val="0"/>
                        </a:spcAft>
                      </a:pPr>
                      <a:r>
                        <a:rPr lang="en-US" sz="1050" b="1"/>
                        <a:t>1</a:t>
                      </a:r>
                      <a:endParaRPr lang="en-US" sz="1000" b="1">
                        <a:latin typeface="Times New Roman"/>
                        <a:ea typeface="Times New Roman"/>
                        <a:cs typeface="Times New Roman"/>
                      </a:endParaRPr>
                    </a:p>
                  </a:txBody>
                  <a:tcPr marL="68580" marR="68580" marT="0" marB="0" anchor="ctr">
                    <a:solidFill>
                      <a:srgbClr val="DAE7F6"/>
                    </a:solidFill>
                  </a:tcPr>
                </a:tc>
                <a:tc>
                  <a:txBody>
                    <a:bodyPr/>
                    <a:lstStyle/>
                    <a:p>
                      <a:pPr marL="0" marR="0" algn="ctr">
                        <a:lnSpc>
                          <a:spcPct val="115000"/>
                        </a:lnSpc>
                        <a:spcBef>
                          <a:spcPts val="0"/>
                        </a:spcBef>
                        <a:spcAft>
                          <a:spcPts val="0"/>
                        </a:spcAft>
                      </a:pPr>
                      <a:r>
                        <a:rPr lang="en-US" sz="1050" b="1"/>
                        <a:t>1</a:t>
                      </a:r>
                      <a:endParaRPr lang="en-US" sz="1000" b="1">
                        <a:latin typeface="Times New Roman"/>
                        <a:ea typeface="Times New Roman"/>
                        <a:cs typeface="Times New Roman"/>
                      </a:endParaRPr>
                    </a:p>
                  </a:txBody>
                  <a:tcPr marL="68580" marR="68580" marT="0" marB="0" anchor="ctr">
                    <a:solidFill>
                      <a:srgbClr val="DAE7F6"/>
                    </a:solidFill>
                  </a:tcPr>
                </a:tc>
                <a:tc>
                  <a:txBody>
                    <a:bodyPr/>
                    <a:lstStyle/>
                    <a:p>
                      <a:pPr marL="0" marR="0" algn="ctr">
                        <a:lnSpc>
                          <a:spcPct val="115000"/>
                        </a:lnSpc>
                        <a:spcBef>
                          <a:spcPts val="0"/>
                        </a:spcBef>
                        <a:spcAft>
                          <a:spcPts val="0"/>
                        </a:spcAft>
                      </a:pPr>
                      <a:r>
                        <a:rPr lang="en-US" sz="1050" b="1" dirty="0"/>
                        <a:t>0</a:t>
                      </a:r>
                      <a:endParaRPr lang="en-US" sz="1000" b="1" dirty="0">
                        <a:latin typeface="Times New Roman"/>
                        <a:ea typeface="Times New Roman"/>
                        <a:cs typeface="Times New Roman"/>
                      </a:endParaRPr>
                    </a:p>
                  </a:txBody>
                  <a:tcPr marL="68580" marR="68580" marT="0" marB="0" anchor="ctr">
                    <a:solidFill>
                      <a:srgbClr val="DAE7F6"/>
                    </a:solidFill>
                  </a:tcPr>
                </a:tc>
                <a:tc>
                  <a:txBody>
                    <a:bodyPr/>
                    <a:lstStyle/>
                    <a:p>
                      <a:pPr marL="0" marR="0" algn="ctr">
                        <a:lnSpc>
                          <a:spcPct val="115000"/>
                        </a:lnSpc>
                        <a:spcBef>
                          <a:spcPts val="0"/>
                        </a:spcBef>
                        <a:spcAft>
                          <a:spcPts val="0"/>
                        </a:spcAft>
                      </a:pPr>
                      <a:r>
                        <a:rPr lang="en-US" sz="1050" b="1" dirty="0"/>
                        <a:t>0</a:t>
                      </a:r>
                      <a:endParaRPr lang="en-US" sz="1000" b="1" dirty="0">
                        <a:latin typeface="Times New Roman"/>
                        <a:ea typeface="Times New Roman"/>
                        <a:cs typeface="Times New Roman"/>
                      </a:endParaRPr>
                    </a:p>
                  </a:txBody>
                  <a:tcPr marL="68580" marR="68580" marT="0" marB="0" anchor="ctr">
                    <a:solidFill>
                      <a:srgbClr val="DAE7F6"/>
                    </a:solidFill>
                  </a:tcPr>
                </a:tc>
                <a:tc>
                  <a:txBody>
                    <a:bodyPr/>
                    <a:lstStyle/>
                    <a:p>
                      <a:pPr marL="0" marR="0" algn="ctr">
                        <a:lnSpc>
                          <a:spcPct val="115000"/>
                        </a:lnSpc>
                        <a:spcBef>
                          <a:spcPts val="0"/>
                        </a:spcBef>
                        <a:spcAft>
                          <a:spcPts val="0"/>
                        </a:spcAft>
                      </a:pPr>
                      <a:r>
                        <a:rPr lang="en-US" sz="1050" b="1" dirty="0"/>
                        <a:t>1</a:t>
                      </a:r>
                      <a:endParaRPr lang="en-US" sz="1000" b="1" dirty="0">
                        <a:latin typeface="Times New Roman"/>
                        <a:ea typeface="Times New Roman"/>
                        <a:cs typeface="Times New Roman"/>
                      </a:endParaRPr>
                    </a:p>
                  </a:txBody>
                  <a:tcPr marL="68580" marR="68580" marT="0" marB="0" anchor="ctr">
                    <a:solidFill>
                      <a:srgbClr val="DAE7F6"/>
                    </a:solidFill>
                  </a:tcPr>
                </a:tc>
              </a:tr>
              <a:tr h="157734">
                <a:tc>
                  <a:txBody>
                    <a:bodyPr/>
                    <a:lstStyle/>
                    <a:p>
                      <a:pPr marL="0" marR="0" algn="ctr">
                        <a:lnSpc>
                          <a:spcPct val="115000"/>
                        </a:lnSpc>
                        <a:spcBef>
                          <a:spcPts val="0"/>
                        </a:spcBef>
                        <a:spcAft>
                          <a:spcPts val="0"/>
                        </a:spcAft>
                      </a:pPr>
                      <a:r>
                        <a:rPr lang="en-US" sz="1050" b="1"/>
                        <a:t>8</a:t>
                      </a:r>
                      <a:endParaRPr lang="en-US" sz="1000" b="1">
                        <a:latin typeface="Times New Roman"/>
                        <a:ea typeface="Times New Roman"/>
                        <a:cs typeface="Times New Roman"/>
                      </a:endParaRPr>
                    </a:p>
                  </a:txBody>
                  <a:tcPr marL="68580" marR="68580" marT="0" marB="0" anchor="ctr">
                    <a:solidFill>
                      <a:srgbClr val="DAE7F6"/>
                    </a:solidFill>
                  </a:tcPr>
                </a:tc>
                <a:tc>
                  <a:txBody>
                    <a:bodyPr/>
                    <a:lstStyle/>
                    <a:p>
                      <a:pPr marL="0" marR="0" algn="ctr">
                        <a:lnSpc>
                          <a:spcPct val="115000"/>
                        </a:lnSpc>
                        <a:spcBef>
                          <a:spcPts val="0"/>
                        </a:spcBef>
                        <a:spcAft>
                          <a:spcPts val="0"/>
                        </a:spcAft>
                      </a:pPr>
                      <a:r>
                        <a:rPr lang="en-US" sz="1050" b="1"/>
                        <a:t>0</a:t>
                      </a:r>
                      <a:endParaRPr lang="en-US" sz="1000" b="1">
                        <a:latin typeface="Times New Roman"/>
                        <a:ea typeface="Times New Roman"/>
                        <a:cs typeface="Times New Roman"/>
                      </a:endParaRPr>
                    </a:p>
                  </a:txBody>
                  <a:tcPr marL="68580" marR="68580" marT="0" marB="0" anchor="ctr">
                    <a:solidFill>
                      <a:srgbClr val="DAE7F6"/>
                    </a:solidFill>
                  </a:tcPr>
                </a:tc>
                <a:tc>
                  <a:txBody>
                    <a:bodyPr/>
                    <a:lstStyle/>
                    <a:p>
                      <a:pPr marL="0" marR="0" algn="ctr">
                        <a:lnSpc>
                          <a:spcPct val="115000"/>
                        </a:lnSpc>
                        <a:spcBef>
                          <a:spcPts val="0"/>
                        </a:spcBef>
                        <a:spcAft>
                          <a:spcPts val="0"/>
                        </a:spcAft>
                      </a:pPr>
                      <a:r>
                        <a:rPr lang="en-US" sz="1050" b="1"/>
                        <a:t>0</a:t>
                      </a:r>
                      <a:endParaRPr lang="en-US" sz="1000" b="1">
                        <a:latin typeface="Times New Roman"/>
                        <a:ea typeface="Times New Roman"/>
                        <a:cs typeface="Times New Roman"/>
                      </a:endParaRPr>
                    </a:p>
                  </a:txBody>
                  <a:tcPr marL="68580" marR="68580" marT="0" marB="0" anchor="ctr">
                    <a:solidFill>
                      <a:srgbClr val="DAE7F6"/>
                    </a:solidFill>
                  </a:tcPr>
                </a:tc>
                <a:tc>
                  <a:txBody>
                    <a:bodyPr/>
                    <a:lstStyle/>
                    <a:p>
                      <a:pPr marL="0" marR="0" algn="ctr">
                        <a:lnSpc>
                          <a:spcPct val="115000"/>
                        </a:lnSpc>
                        <a:spcBef>
                          <a:spcPts val="0"/>
                        </a:spcBef>
                        <a:spcAft>
                          <a:spcPts val="0"/>
                        </a:spcAft>
                      </a:pPr>
                      <a:r>
                        <a:rPr lang="en-US" sz="1050" b="1"/>
                        <a:t>1</a:t>
                      </a:r>
                      <a:endParaRPr lang="en-US" sz="1000" b="1">
                        <a:latin typeface="Times New Roman"/>
                        <a:ea typeface="Times New Roman"/>
                        <a:cs typeface="Times New Roman"/>
                      </a:endParaRPr>
                    </a:p>
                  </a:txBody>
                  <a:tcPr marL="68580" marR="68580" marT="0" marB="0" anchor="ctr">
                    <a:solidFill>
                      <a:srgbClr val="DAE7F6"/>
                    </a:solidFill>
                  </a:tcPr>
                </a:tc>
                <a:tc>
                  <a:txBody>
                    <a:bodyPr/>
                    <a:lstStyle/>
                    <a:p>
                      <a:pPr marL="0" marR="0" algn="ctr">
                        <a:lnSpc>
                          <a:spcPct val="115000"/>
                        </a:lnSpc>
                        <a:spcBef>
                          <a:spcPts val="0"/>
                        </a:spcBef>
                        <a:spcAft>
                          <a:spcPts val="0"/>
                        </a:spcAft>
                      </a:pPr>
                      <a:r>
                        <a:rPr lang="en-US" sz="1050" b="1"/>
                        <a:t>0</a:t>
                      </a:r>
                      <a:endParaRPr lang="en-US" sz="1000" b="1">
                        <a:latin typeface="Times New Roman"/>
                        <a:ea typeface="Times New Roman"/>
                        <a:cs typeface="Times New Roman"/>
                      </a:endParaRPr>
                    </a:p>
                  </a:txBody>
                  <a:tcPr marL="68580" marR="68580" marT="0" marB="0" anchor="ctr">
                    <a:solidFill>
                      <a:srgbClr val="DAE7F6"/>
                    </a:solidFill>
                  </a:tcPr>
                </a:tc>
                <a:tc>
                  <a:txBody>
                    <a:bodyPr/>
                    <a:lstStyle/>
                    <a:p>
                      <a:pPr marL="0" marR="0" algn="ctr">
                        <a:lnSpc>
                          <a:spcPct val="115000"/>
                        </a:lnSpc>
                        <a:spcBef>
                          <a:spcPts val="0"/>
                        </a:spcBef>
                        <a:spcAft>
                          <a:spcPts val="0"/>
                        </a:spcAft>
                      </a:pPr>
                      <a:r>
                        <a:rPr lang="en-US" sz="1050" b="1" dirty="0"/>
                        <a:t>0</a:t>
                      </a:r>
                      <a:endParaRPr lang="en-US" sz="1000" b="1" dirty="0">
                        <a:latin typeface="Times New Roman"/>
                        <a:ea typeface="Times New Roman"/>
                        <a:cs typeface="Times New Roman"/>
                      </a:endParaRPr>
                    </a:p>
                  </a:txBody>
                  <a:tcPr marL="68580" marR="68580" marT="0" marB="0" anchor="ctr">
                    <a:solidFill>
                      <a:srgbClr val="DAE7F6"/>
                    </a:solidFill>
                  </a:tcPr>
                </a:tc>
                <a:tc>
                  <a:txBody>
                    <a:bodyPr/>
                    <a:lstStyle/>
                    <a:p>
                      <a:pPr marL="0" marR="0" algn="ctr">
                        <a:lnSpc>
                          <a:spcPct val="115000"/>
                        </a:lnSpc>
                        <a:spcBef>
                          <a:spcPts val="0"/>
                        </a:spcBef>
                        <a:spcAft>
                          <a:spcPts val="0"/>
                        </a:spcAft>
                      </a:pPr>
                      <a:r>
                        <a:rPr lang="en-US" sz="1050" b="1" dirty="0"/>
                        <a:t>2</a:t>
                      </a:r>
                      <a:endParaRPr lang="en-US" sz="1000" b="1" dirty="0">
                        <a:latin typeface="Times New Roman"/>
                        <a:ea typeface="Times New Roman"/>
                        <a:cs typeface="Times New Roman"/>
                      </a:endParaRPr>
                    </a:p>
                  </a:txBody>
                  <a:tcPr marL="68580" marR="68580" marT="0" marB="0" anchor="ctr">
                    <a:solidFill>
                      <a:srgbClr val="DAE7F6"/>
                    </a:solidFill>
                  </a:tcPr>
                </a:tc>
              </a:tr>
              <a:tr h="157734">
                <a:tc>
                  <a:txBody>
                    <a:bodyPr/>
                    <a:lstStyle/>
                    <a:p>
                      <a:pPr marL="0" marR="0" algn="ctr">
                        <a:lnSpc>
                          <a:spcPct val="115000"/>
                        </a:lnSpc>
                        <a:spcBef>
                          <a:spcPts val="0"/>
                        </a:spcBef>
                        <a:spcAft>
                          <a:spcPts val="0"/>
                        </a:spcAft>
                      </a:pPr>
                      <a:r>
                        <a:rPr lang="en-US" sz="1050" b="1"/>
                        <a:t>10</a:t>
                      </a:r>
                      <a:endParaRPr lang="en-US" sz="1000" b="1">
                        <a:latin typeface="Times New Roman"/>
                        <a:ea typeface="Times New Roman"/>
                        <a:cs typeface="Times New Roman"/>
                      </a:endParaRPr>
                    </a:p>
                  </a:txBody>
                  <a:tcPr marL="68580" marR="68580" marT="0" marB="0" anchor="ctr">
                    <a:solidFill>
                      <a:srgbClr val="DAE7F6"/>
                    </a:solidFill>
                  </a:tcPr>
                </a:tc>
                <a:tc>
                  <a:txBody>
                    <a:bodyPr/>
                    <a:lstStyle/>
                    <a:p>
                      <a:pPr marL="0" marR="0" algn="ctr">
                        <a:lnSpc>
                          <a:spcPct val="115000"/>
                        </a:lnSpc>
                        <a:spcBef>
                          <a:spcPts val="0"/>
                        </a:spcBef>
                        <a:spcAft>
                          <a:spcPts val="0"/>
                        </a:spcAft>
                      </a:pPr>
                      <a:r>
                        <a:rPr lang="en-US" sz="1050" b="1"/>
                        <a:t>0</a:t>
                      </a:r>
                      <a:endParaRPr lang="en-US" sz="1000" b="1">
                        <a:latin typeface="Times New Roman"/>
                        <a:ea typeface="Times New Roman"/>
                        <a:cs typeface="Times New Roman"/>
                      </a:endParaRPr>
                    </a:p>
                  </a:txBody>
                  <a:tcPr marL="68580" marR="68580" marT="0" marB="0" anchor="ctr">
                    <a:solidFill>
                      <a:srgbClr val="DAE7F6"/>
                    </a:solidFill>
                  </a:tcPr>
                </a:tc>
                <a:tc>
                  <a:txBody>
                    <a:bodyPr/>
                    <a:lstStyle/>
                    <a:p>
                      <a:pPr marL="0" marR="0" algn="ctr">
                        <a:lnSpc>
                          <a:spcPct val="115000"/>
                        </a:lnSpc>
                        <a:spcBef>
                          <a:spcPts val="0"/>
                        </a:spcBef>
                        <a:spcAft>
                          <a:spcPts val="0"/>
                        </a:spcAft>
                      </a:pPr>
                      <a:r>
                        <a:rPr lang="en-US" sz="1050" b="1"/>
                        <a:t>0</a:t>
                      </a:r>
                      <a:endParaRPr lang="en-US" sz="1000" b="1">
                        <a:latin typeface="Times New Roman"/>
                        <a:ea typeface="Times New Roman"/>
                        <a:cs typeface="Times New Roman"/>
                      </a:endParaRPr>
                    </a:p>
                  </a:txBody>
                  <a:tcPr marL="68580" marR="68580" marT="0" marB="0" anchor="ctr">
                    <a:solidFill>
                      <a:srgbClr val="DAE7F6"/>
                    </a:solidFill>
                  </a:tcPr>
                </a:tc>
                <a:tc>
                  <a:txBody>
                    <a:bodyPr/>
                    <a:lstStyle/>
                    <a:p>
                      <a:pPr marL="0" marR="0" algn="ctr">
                        <a:lnSpc>
                          <a:spcPct val="115000"/>
                        </a:lnSpc>
                        <a:spcBef>
                          <a:spcPts val="0"/>
                        </a:spcBef>
                        <a:spcAft>
                          <a:spcPts val="0"/>
                        </a:spcAft>
                      </a:pPr>
                      <a:r>
                        <a:rPr lang="en-US" sz="1050" b="1"/>
                        <a:t>1</a:t>
                      </a:r>
                      <a:endParaRPr lang="en-US" sz="1000" b="1">
                        <a:latin typeface="Times New Roman"/>
                        <a:ea typeface="Times New Roman"/>
                        <a:cs typeface="Times New Roman"/>
                      </a:endParaRPr>
                    </a:p>
                  </a:txBody>
                  <a:tcPr marL="68580" marR="68580" marT="0" marB="0" anchor="ctr">
                    <a:solidFill>
                      <a:srgbClr val="DAE7F6"/>
                    </a:solidFill>
                  </a:tcPr>
                </a:tc>
                <a:tc>
                  <a:txBody>
                    <a:bodyPr/>
                    <a:lstStyle/>
                    <a:p>
                      <a:pPr marL="0" marR="0" algn="ctr">
                        <a:lnSpc>
                          <a:spcPct val="115000"/>
                        </a:lnSpc>
                        <a:spcBef>
                          <a:spcPts val="0"/>
                        </a:spcBef>
                        <a:spcAft>
                          <a:spcPts val="0"/>
                        </a:spcAft>
                      </a:pPr>
                      <a:r>
                        <a:rPr lang="en-US" sz="1050" b="1"/>
                        <a:t>0</a:t>
                      </a:r>
                      <a:endParaRPr lang="en-US" sz="1000" b="1">
                        <a:latin typeface="Times New Roman"/>
                        <a:ea typeface="Times New Roman"/>
                        <a:cs typeface="Times New Roman"/>
                      </a:endParaRPr>
                    </a:p>
                  </a:txBody>
                  <a:tcPr marL="68580" marR="68580" marT="0" marB="0" anchor="ctr">
                    <a:solidFill>
                      <a:srgbClr val="DAE7F6"/>
                    </a:solidFill>
                  </a:tcPr>
                </a:tc>
                <a:tc>
                  <a:txBody>
                    <a:bodyPr/>
                    <a:lstStyle/>
                    <a:p>
                      <a:pPr marL="0" marR="0" algn="ctr">
                        <a:lnSpc>
                          <a:spcPct val="115000"/>
                        </a:lnSpc>
                        <a:spcBef>
                          <a:spcPts val="0"/>
                        </a:spcBef>
                        <a:spcAft>
                          <a:spcPts val="0"/>
                        </a:spcAft>
                      </a:pPr>
                      <a:r>
                        <a:rPr lang="en-US" sz="1050" b="1"/>
                        <a:t>0</a:t>
                      </a:r>
                      <a:endParaRPr lang="en-US" sz="1000" b="1">
                        <a:latin typeface="Times New Roman"/>
                        <a:ea typeface="Times New Roman"/>
                        <a:cs typeface="Times New Roman"/>
                      </a:endParaRPr>
                    </a:p>
                  </a:txBody>
                  <a:tcPr marL="68580" marR="68580" marT="0" marB="0" anchor="ctr">
                    <a:solidFill>
                      <a:srgbClr val="DAE7F6"/>
                    </a:solidFill>
                  </a:tcPr>
                </a:tc>
                <a:tc>
                  <a:txBody>
                    <a:bodyPr/>
                    <a:lstStyle/>
                    <a:p>
                      <a:pPr marL="0" marR="0" algn="ctr">
                        <a:lnSpc>
                          <a:spcPct val="115000"/>
                        </a:lnSpc>
                        <a:spcBef>
                          <a:spcPts val="0"/>
                        </a:spcBef>
                        <a:spcAft>
                          <a:spcPts val="0"/>
                        </a:spcAft>
                      </a:pPr>
                      <a:r>
                        <a:rPr lang="en-US" sz="1050" b="1" dirty="0"/>
                        <a:t>0</a:t>
                      </a:r>
                      <a:endParaRPr lang="en-US" sz="1000" b="1" dirty="0">
                        <a:latin typeface="Times New Roman"/>
                        <a:ea typeface="Times New Roman"/>
                        <a:cs typeface="Times New Roman"/>
                      </a:endParaRPr>
                    </a:p>
                  </a:txBody>
                  <a:tcPr marL="68580" marR="68580" marT="0" marB="0" anchor="ctr">
                    <a:solidFill>
                      <a:srgbClr val="DAE7F6"/>
                    </a:solidFill>
                  </a:tcPr>
                </a:tc>
              </a:tr>
              <a:tr h="157734">
                <a:tc>
                  <a:txBody>
                    <a:bodyPr/>
                    <a:lstStyle/>
                    <a:p>
                      <a:pPr marL="0" marR="0" algn="ctr">
                        <a:lnSpc>
                          <a:spcPct val="115000"/>
                        </a:lnSpc>
                        <a:spcBef>
                          <a:spcPts val="0"/>
                        </a:spcBef>
                        <a:spcAft>
                          <a:spcPts val="0"/>
                        </a:spcAft>
                      </a:pPr>
                      <a:r>
                        <a:rPr lang="en-US" sz="1050" b="1" dirty="0"/>
                        <a:t>12</a:t>
                      </a:r>
                      <a:endParaRPr lang="en-US" sz="1000" b="1" dirty="0">
                        <a:solidFill>
                          <a:srgbClr val="FF0000"/>
                        </a:solidFill>
                        <a:latin typeface="Times New Roman"/>
                        <a:ea typeface="Times New Roman"/>
                        <a:cs typeface="Times New Roman"/>
                      </a:endParaRPr>
                    </a:p>
                  </a:txBody>
                  <a:tcPr marL="68580" marR="68580" marT="0" marB="0" anchor="ctr">
                    <a:solidFill>
                      <a:srgbClr val="DAE7F6"/>
                    </a:solidFill>
                  </a:tcPr>
                </a:tc>
                <a:tc>
                  <a:txBody>
                    <a:bodyPr/>
                    <a:lstStyle/>
                    <a:p>
                      <a:pPr marL="0" marR="0" algn="ctr">
                        <a:lnSpc>
                          <a:spcPct val="115000"/>
                        </a:lnSpc>
                        <a:spcBef>
                          <a:spcPts val="0"/>
                        </a:spcBef>
                        <a:spcAft>
                          <a:spcPts val="0"/>
                        </a:spcAft>
                      </a:pPr>
                      <a:r>
                        <a:rPr lang="en-US" sz="1050" b="1" dirty="0"/>
                        <a:t>0</a:t>
                      </a:r>
                      <a:endParaRPr lang="en-US" sz="1000" b="1" dirty="0">
                        <a:solidFill>
                          <a:srgbClr val="FF0000"/>
                        </a:solidFill>
                        <a:latin typeface="Times New Roman"/>
                        <a:ea typeface="Times New Roman"/>
                        <a:cs typeface="Times New Roman"/>
                      </a:endParaRPr>
                    </a:p>
                  </a:txBody>
                  <a:tcPr marL="68580" marR="68580" marT="0" marB="0" anchor="ctr">
                    <a:solidFill>
                      <a:srgbClr val="DAE7F6"/>
                    </a:solidFill>
                  </a:tcPr>
                </a:tc>
                <a:tc>
                  <a:txBody>
                    <a:bodyPr/>
                    <a:lstStyle/>
                    <a:p>
                      <a:pPr marL="0" marR="0" algn="ctr">
                        <a:lnSpc>
                          <a:spcPct val="115000"/>
                        </a:lnSpc>
                        <a:spcBef>
                          <a:spcPts val="0"/>
                        </a:spcBef>
                        <a:spcAft>
                          <a:spcPts val="0"/>
                        </a:spcAft>
                      </a:pPr>
                      <a:r>
                        <a:rPr lang="en-US" sz="1050" b="1" dirty="0"/>
                        <a:t>0</a:t>
                      </a:r>
                      <a:endParaRPr lang="en-US" sz="1000" b="1" dirty="0">
                        <a:solidFill>
                          <a:srgbClr val="FF0000"/>
                        </a:solidFill>
                        <a:latin typeface="Times New Roman"/>
                        <a:ea typeface="Times New Roman"/>
                        <a:cs typeface="Times New Roman"/>
                      </a:endParaRPr>
                    </a:p>
                  </a:txBody>
                  <a:tcPr marL="68580" marR="68580" marT="0" marB="0" anchor="ctr">
                    <a:solidFill>
                      <a:srgbClr val="DAE7F6"/>
                    </a:solidFill>
                  </a:tcPr>
                </a:tc>
                <a:tc>
                  <a:txBody>
                    <a:bodyPr/>
                    <a:lstStyle/>
                    <a:p>
                      <a:pPr marL="0" marR="0" algn="ctr">
                        <a:lnSpc>
                          <a:spcPct val="115000"/>
                        </a:lnSpc>
                        <a:spcBef>
                          <a:spcPts val="0"/>
                        </a:spcBef>
                        <a:spcAft>
                          <a:spcPts val="0"/>
                        </a:spcAft>
                      </a:pPr>
                      <a:r>
                        <a:rPr lang="en-US" sz="1050" b="1" dirty="0"/>
                        <a:t>0</a:t>
                      </a:r>
                      <a:endParaRPr lang="en-US" sz="1000" b="1" dirty="0">
                        <a:solidFill>
                          <a:srgbClr val="FF0000"/>
                        </a:solidFill>
                        <a:latin typeface="Times New Roman"/>
                        <a:ea typeface="Times New Roman"/>
                        <a:cs typeface="Times New Roman"/>
                      </a:endParaRPr>
                    </a:p>
                  </a:txBody>
                  <a:tcPr marL="68580" marR="68580" marT="0" marB="0" anchor="ctr">
                    <a:solidFill>
                      <a:srgbClr val="DAE7F6"/>
                    </a:solidFill>
                  </a:tcPr>
                </a:tc>
                <a:tc>
                  <a:txBody>
                    <a:bodyPr/>
                    <a:lstStyle/>
                    <a:p>
                      <a:pPr marL="0" marR="0" algn="ctr">
                        <a:lnSpc>
                          <a:spcPct val="115000"/>
                        </a:lnSpc>
                        <a:spcBef>
                          <a:spcPts val="0"/>
                        </a:spcBef>
                        <a:spcAft>
                          <a:spcPts val="0"/>
                        </a:spcAft>
                      </a:pPr>
                      <a:r>
                        <a:rPr lang="en-US" sz="1050" b="1" dirty="0"/>
                        <a:t>0</a:t>
                      </a:r>
                      <a:endParaRPr lang="en-US" sz="1000" b="1" dirty="0">
                        <a:solidFill>
                          <a:srgbClr val="FF0000"/>
                        </a:solidFill>
                        <a:latin typeface="Times New Roman"/>
                        <a:ea typeface="Times New Roman"/>
                        <a:cs typeface="Times New Roman"/>
                      </a:endParaRPr>
                    </a:p>
                  </a:txBody>
                  <a:tcPr marL="68580" marR="68580" marT="0" marB="0" anchor="ctr">
                    <a:solidFill>
                      <a:srgbClr val="DAE7F6"/>
                    </a:solidFill>
                  </a:tcPr>
                </a:tc>
                <a:tc>
                  <a:txBody>
                    <a:bodyPr/>
                    <a:lstStyle/>
                    <a:p>
                      <a:pPr marL="0" marR="0" algn="ctr">
                        <a:lnSpc>
                          <a:spcPct val="115000"/>
                        </a:lnSpc>
                        <a:spcBef>
                          <a:spcPts val="0"/>
                        </a:spcBef>
                        <a:spcAft>
                          <a:spcPts val="0"/>
                        </a:spcAft>
                      </a:pPr>
                      <a:r>
                        <a:rPr lang="en-US" sz="1050" b="1" dirty="0"/>
                        <a:t>0</a:t>
                      </a:r>
                      <a:endParaRPr lang="en-US" sz="1000" b="1" dirty="0">
                        <a:solidFill>
                          <a:srgbClr val="FF0000"/>
                        </a:solidFill>
                        <a:latin typeface="Times New Roman"/>
                        <a:ea typeface="Times New Roman"/>
                        <a:cs typeface="Times New Roman"/>
                      </a:endParaRPr>
                    </a:p>
                  </a:txBody>
                  <a:tcPr marL="68580" marR="68580" marT="0" marB="0" anchor="ctr">
                    <a:solidFill>
                      <a:srgbClr val="DAE7F6"/>
                    </a:solidFill>
                  </a:tcPr>
                </a:tc>
                <a:tc>
                  <a:txBody>
                    <a:bodyPr/>
                    <a:lstStyle/>
                    <a:p>
                      <a:pPr marL="0" marR="0" algn="ctr">
                        <a:lnSpc>
                          <a:spcPct val="115000"/>
                        </a:lnSpc>
                        <a:spcBef>
                          <a:spcPts val="0"/>
                        </a:spcBef>
                        <a:spcAft>
                          <a:spcPts val="0"/>
                        </a:spcAft>
                      </a:pPr>
                      <a:r>
                        <a:rPr lang="en-US" sz="1050" b="1" dirty="0"/>
                        <a:t>0</a:t>
                      </a:r>
                      <a:endParaRPr lang="en-US" sz="1000" b="1" dirty="0">
                        <a:solidFill>
                          <a:srgbClr val="FF0000"/>
                        </a:solidFill>
                        <a:latin typeface="Times New Roman"/>
                        <a:ea typeface="Times New Roman"/>
                        <a:cs typeface="Times New Roman"/>
                      </a:endParaRPr>
                    </a:p>
                  </a:txBody>
                  <a:tcPr marL="68580" marR="68580" marT="0" marB="0" anchor="ctr">
                    <a:solidFill>
                      <a:srgbClr val="DAE7F6"/>
                    </a:solidFill>
                  </a:tcPr>
                </a:tc>
              </a:tr>
            </a:tbl>
          </a:graphicData>
        </a:graphic>
      </p:graphicFrame>
      <p:graphicFrame>
        <p:nvGraphicFramePr>
          <p:cNvPr id="10" name="Table 9"/>
          <p:cNvGraphicFramePr>
            <a:graphicFrameLocks noGrp="1"/>
          </p:cNvGraphicFramePr>
          <p:nvPr/>
        </p:nvGraphicFramePr>
        <p:xfrm>
          <a:off x="1798638" y="2874963"/>
          <a:ext cx="5397500" cy="736092"/>
        </p:xfrm>
        <a:graphic>
          <a:graphicData uri="http://schemas.openxmlformats.org/drawingml/2006/table">
            <a:tbl>
              <a:tblPr>
                <a:tableStyleId>{5DA37D80-6434-44D0-A028-1B22A696006F}</a:tableStyleId>
              </a:tblPr>
              <a:tblGrid>
                <a:gridCol w="628792"/>
                <a:gridCol w="1843822"/>
                <a:gridCol w="899999"/>
                <a:gridCol w="1241706"/>
                <a:gridCol w="783181"/>
              </a:tblGrid>
              <a:tr h="157758">
                <a:tc>
                  <a:txBody>
                    <a:bodyPr/>
                    <a:lstStyle/>
                    <a:p>
                      <a:pPr marL="0" marR="0" algn="ctr">
                        <a:lnSpc>
                          <a:spcPct val="115000"/>
                        </a:lnSpc>
                        <a:spcBef>
                          <a:spcPts val="0"/>
                        </a:spcBef>
                        <a:spcAft>
                          <a:spcPts val="0"/>
                        </a:spcAft>
                      </a:pPr>
                      <a:r>
                        <a:rPr lang="en-US" sz="1050" b="1" dirty="0"/>
                        <a:t>Sr. No.</a:t>
                      </a:r>
                      <a:endParaRPr lang="en-US" sz="1000" b="1" dirty="0">
                        <a:solidFill>
                          <a:schemeClr val="tx1"/>
                        </a:solidFill>
                        <a:latin typeface="Times New Roman"/>
                        <a:ea typeface="Times New Roman"/>
                        <a:cs typeface="Times New Roman"/>
                      </a:endParaRPr>
                    </a:p>
                  </a:txBody>
                  <a:tcPr marL="68596" marR="68596" marT="0" marB="0" anchor="ctr"/>
                </a:tc>
                <a:tc>
                  <a:txBody>
                    <a:bodyPr/>
                    <a:lstStyle/>
                    <a:p>
                      <a:pPr marL="0" marR="0" algn="ctr">
                        <a:lnSpc>
                          <a:spcPct val="115000"/>
                        </a:lnSpc>
                        <a:spcBef>
                          <a:spcPts val="0"/>
                        </a:spcBef>
                        <a:spcAft>
                          <a:spcPts val="0"/>
                        </a:spcAft>
                      </a:pPr>
                      <a:r>
                        <a:rPr lang="en-US" sz="1050" b="1" dirty="0"/>
                        <a:t>CD4 count N=48</a:t>
                      </a:r>
                      <a:endParaRPr lang="en-US" sz="1000" b="1" dirty="0">
                        <a:solidFill>
                          <a:schemeClr val="tx1"/>
                        </a:solidFill>
                        <a:latin typeface="Times New Roman"/>
                        <a:ea typeface="Times New Roman"/>
                        <a:cs typeface="Times New Roman"/>
                      </a:endParaRPr>
                    </a:p>
                  </a:txBody>
                  <a:tcPr marL="68596" marR="68596" marT="0" marB="0" anchor="ctr"/>
                </a:tc>
                <a:tc>
                  <a:txBody>
                    <a:bodyPr/>
                    <a:lstStyle/>
                    <a:p>
                      <a:pPr marL="0" marR="0" algn="ctr">
                        <a:lnSpc>
                          <a:spcPct val="115000"/>
                        </a:lnSpc>
                        <a:spcBef>
                          <a:spcPts val="0"/>
                        </a:spcBef>
                        <a:spcAft>
                          <a:spcPts val="0"/>
                        </a:spcAft>
                      </a:pPr>
                      <a:r>
                        <a:rPr lang="en-US" sz="1050" b="1" dirty="0"/>
                        <a:t>Before</a:t>
                      </a:r>
                      <a:endParaRPr lang="en-US" sz="1000" b="1" dirty="0">
                        <a:solidFill>
                          <a:schemeClr val="tx1"/>
                        </a:solidFill>
                        <a:latin typeface="Times New Roman"/>
                        <a:ea typeface="Times New Roman"/>
                        <a:cs typeface="Times New Roman"/>
                      </a:endParaRPr>
                    </a:p>
                  </a:txBody>
                  <a:tcPr marL="68596" marR="68596" marT="0" marB="0" anchor="ctr"/>
                </a:tc>
                <a:tc>
                  <a:txBody>
                    <a:bodyPr/>
                    <a:lstStyle/>
                    <a:p>
                      <a:pPr marL="0" marR="0" algn="ctr">
                        <a:lnSpc>
                          <a:spcPct val="115000"/>
                        </a:lnSpc>
                        <a:spcBef>
                          <a:spcPts val="0"/>
                        </a:spcBef>
                        <a:spcAft>
                          <a:spcPts val="0"/>
                        </a:spcAft>
                      </a:pPr>
                      <a:r>
                        <a:rPr lang="en-US" sz="1050" b="1" dirty="0"/>
                        <a:t>After 12 Weeks</a:t>
                      </a:r>
                      <a:endParaRPr lang="en-US" sz="1000" b="1" dirty="0">
                        <a:solidFill>
                          <a:schemeClr val="tx1"/>
                        </a:solidFill>
                        <a:latin typeface="Times New Roman"/>
                        <a:ea typeface="Times New Roman"/>
                        <a:cs typeface="Times New Roman"/>
                      </a:endParaRPr>
                    </a:p>
                  </a:txBody>
                  <a:tcPr marL="68596" marR="68596" marT="0" marB="0" anchor="ctr"/>
                </a:tc>
                <a:tc>
                  <a:txBody>
                    <a:bodyPr/>
                    <a:lstStyle/>
                    <a:p>
                      <a:pPr marL="0" marR="0" algn="ctr">
                        <a:lnSpc>
                          <a:spcPct val="115000"/>
                        </a:lnSpc>
                        <a:spcBef>
                          <a:spcPts val="0"/>
                        </a:spcBef>
                        <a:spcAft>
                          <a:spcPts val="0"/>
                        </a:spcAft>
                      </a:pPr>
                      <a:r>
                        <a:rPr lang="en-US" sz="1050" b="1" dirty="0"/>
                        <a:t>p-value</a:t>
                      </a:r>
                      <a:endParaRPr lang="en-US" sz="1000" b="1" dirty="0">
                        <a:solidFill>
                          <a:schemeClr val="tx1"/>
                        </a:solidFill>
                        <a:latin typeface="Times New Roman"/>
                        <a:ea typeface="Times New Roman"/>
                        <a:cs typeface="Times New Roman"/>
                      </a:endParaRPr>
                    </a:p>
                  </a:txBody>
                  <a:tcPr marL="68596" marR="68596" marT="0" marB="0" anchor="ctr"/>
                </a:tc>
              </a:tr>
              <a:tr h="157758">
                <a:tc>
                  <a:txBody>
                    <a:bodyPr/>
                    <a:lstStyle/>
                    <a:p>
                      <a:pPr marL="0" marR="0" algn="ctr">
                        <a:lnSpc>
                          <a:spcPct val="115000"/>
                        </a:lnSpc>
                        <a:spcBef>
                          <a:spcPts val="0"/>
                        </a:spcBef>
                        <a:spcAft>
                          <a:spcPts val="0"/>
                        </a:spcAft>
                      </a:pPr>
                      <a:r>
                        <a:rPr lang="en-US" sz="1050" b="1" dirty="0"/>
                        <a:t>1.</a:t>
                      </a:r>
                      <a:endParaRPr lang="en-US" sz="1000" b="1" dirty="0">
                        <a:solidFill>
                          <a:schemeClr val="tx1"/>
                        </a:solidFill>
                        <a:latin typeface="Times New Roman"/>
                        <a:ea typeface="Times New Roman"/>
                        <a:cs typeface="Times New Roman"/>
                      </a:endParaRPr>
                    </a:p>
                  </a:txBody>
                  <a:tcPr marL="68596" marR="68596" marT="0" marB="0" anchor="ctr"/>
                </a:tc>
                <a:tc>
                  <a:txBody>
                    <a:bodyPr/>
                    <a:lstStyle/>
                    <a:p>
                      <a:pPr marL="0" marR="0" algn="ctr">
                        <a:lnSpc>
                          <a:spcPct val="115000"/>
                        </a:lnSpc>
                        <a:spcBef>
                          <a:spcPts val="0"/>
                        </a:spcBef>
                        <a:spcAft>
                          <a:spcPts val="0"/>
                        </a:spcAft>
                      </a:pPr>
                      <a:r>
                        <a:rPr lang="en-US" sz="1050" b="1" dirty="0"/>
                        <a:t>Median</a:t>
                      </a:r>
                      <a:endParaRPr lang="en-US" sz="1000" b="1" dirty="0">
                        <a:solidFill>
                          <a:schemeClr val="tx1"/>
                        </a:solidFill>
                        <a:latin typeface="Times New Roman"/>
                        <a:ea typeface="Times New Roman"/>
                        <a:cs typeface="Times New Roman"/>
                      </a:endParaRPr>
                    </a:p>
                  </a:txBody>
                  <a:tcPr marL="68596" marR="68596" marT="0" marB="0" anchor="ctr"/>
                </a:tc>
                <a:tc>
                  <a:txBody>
                    <a:bodyPr/>
                    <a:lstStyle/>
                    <a:p>
                      <a:pPr marL="0" marR="0" algn="ctr">
                        <a:lnSpc>
                          <a:spcPct val="115000"/>
                        </a:lnSpc>
                        <a:spcBef>
                          <a:spcPts val="0"/>
                        </a:spcBef>
                        <a:spcAft>
                          <a:spcPts val="0"/>
                        </a:spcAft>
                      </a:pPr>
                      <a:r>
                        <a:rPr lang="en-US" sz="1050" b="1" dirty="0"/>
                        <a:t>312.5</a:t>
                      </a:r>
                      <a:endParaRPr lang="en-US" sz="1000" b="1" dirty="0">
                        <a:solidFill>
                          <a:schemeClr val="tx1"/>
                        </a:solidFill>
                        <a:latin typeface="Times New Roman"/>
                        <a:ea typeface="Times New Roman"/>
                        <a:cs typeface="Times New Roman"/>
                      </a:endParaRPr>
                    </a:p>
                  </a:txBody>
                  <a:tcPr marL="68596" marR="68596" marT="0" marB="0" anchor="ctr"/>
                </a:tc>
                <a:tc>
                  <a:txBody>
                    <a:bodyPr/>
                    <a:lstStyle/>
                    <a:p>
                      <a:pPr marL="0" marR="0" algn="ctr">
                        <a:lnSpc>
                          <a:spcPct val="115000"/>
                        </a:lnSpc>
                        <a:spcBef>
                          <a:spcPts val="0"/>
                        </a:spcBef>
                        <a:spcAft>
                          <a:spcPts val="0"/>
                        </a:spcAft>
                      </a:pPr>
                      <a:r>
                        <a:rPr lang="en-US" sz="1050" b="1" dirty="0"/>
                        <a:t>363.5</a:t>
                      </a:r>
                      <a:endParaRPr lang="en-US" sz="1000" b="1" dirty="0">
                        <a:solidFill>
                          <a:schemeClr val="tx1"/>
                        </a:solidFill>
                        <a:latin typeface="Times New Roman"/>
                        <a:ea typeface="Times New Roman"/>
                        <a:cs typeface="Times New Roman"/>
                      </a:endParaRPr>
                    </a:p>
                  </a:txBody>
                  <a:tcPr marL="68596" marR="68596" marT="0" marB="0" anchor="ctr"/>
                </a:tc>
                <a:tc>
                  <a:txBody>
                    <a:bodyPr/>
                    <a:lstStyle/>
                    <a:p>
                      <a:pPr marL="0" marR="0" algn="ctr">
                        <a:lnSpc>
                          <a:spcPct val="115000"/>
                        </a:lnSpc>
                        <a:spcBef>
                          <a:spcPts val="0"/>
                        </a:spcBef>
                        <a:spcAft>
                          <a:spcPts val="0"/>
                        </a:spcAft>
                      </a:pPr>
                      <a:r>
                        <a:rPr lang="en-US" sz="1050" b="1" dirty="0"/>
                        <a:t>0.06</a:t>
                      </a:r>
                      <a:endParaRPr lang="en-US" sz="1000" b="1" dirty="0">
                        <a:solidFill>
                          <a:schemeClr val="tx1"/>
                        </a:solidFill>
                        <a:latin typeface="Times New Roman"/>
                        <a:ea typeface="Times New Roman"/>
                        <a:cs typeface="Times New Roman"/>
                      </a:endParaRPr>
                    </a:p>
                  </a:txBody>
                  <a:tcPr marL="68596" marR="68596" marT="0" marB="0" anchor="ctr"/>
                </a:tc>
              </a:tr>
              <a:tr h="157758">
                <a:tc>
                  <a:txBody>
                    <a:bodyPr/>
                    <a:lstStyle/>
                    <a:p>
                      <a:pPr marL="0" marR="0" algn="ctr">
                        <a:lnSpc>
                          <a:spcPct val="115000"/>
                        </a:lnSpc>
                        <a:spcBef>
                          <a:spcPts val="0"/>
                        </a:spcBef>
                        <a:spcAft>
                          <a:spcPts val="0"/>
                        </a:spcAft>
                      </a:pPr>
                      <a:r>
                        <a:rPr lang="en-US" sz="1050" b="1" dirty="0"/>
                        <a:t>2.</a:t>
                      </a:r>
                      <a:endParaRPr lang="en-US" sz="1000" b="1" dirty="0">
                        <a:solidFill>
                          <a:schemeClr val="tx1"/>
                        </a:solidFill>
                        <a:latin typeface="Times New Roman"/>
                        <a:ea typeface="Times New Roman"/>
                        <a:cs typeface="Times New Roman"/>
                      </a:endParaRPr>
                    </a:p>
                  </a:txBody>
                  <a:tcPr marL="68596" marR="68596" marT="0" marB="0" anchor="ctr"/>
                </a:tc>
                <a:tc>
                  <a:txBody>
                    <a:bodyPr/>
                    <a:lstStyle/>
                    <a:p>
                      <a:pPr marL="0" marR="0" algn="ctr">
                        <a:lnSpc>
                          <a:spcPct val="115000"/>
                        </a:lnSpc>
                        <a:spcBef>
                          <a:spcPts val="0"/>
                        </a:spcBef>
                        <a:spcAft>
                          <a:spcPts val="0"/>
                        </a:spcAft>
                      </a:pPr>
                      <a:r>
                        <a:rPr lang="en-US" sz="1050" b="1" dirty="0"/>
                        <a:t>25</a:t>
                      </a:r>
                      <a:r>
                        <a:rPr lang="en-US" sz="1050" b="1" baseline="30000" dirty="0"/>
                        <a:t>th</a:t>
                      </a:r>
                      <a:r>
                        <a:rPr lang="en-US" sz="1050" b="1" dirty="0"/>
                        <a:t> Percentile</a:t>
                      </a:r>
                      <a:endParaRPr lang="en-US" sz="1000" b="1" dirty="0">
                        <a:solidFill>
                          <a:schemeClr val="tx1"/>
                        </a:solidFill>
                        <a:latin typeface="Times New Roman"/>
                        <a:ea typeface="Times New Roman"/>
                        <a:cs typeface="Times New Roman"/>
                      </a:endParaRPr>
                    </a:p>
                  </a:txBody>
                  <a:tcPr marL="68596" marR="68596" marT="0" marB="0" anchor="ctr"/>
                </a:tc>
                <a:tc>
                  <a:txBody>
                    <a:bodyPr/>
                    <a:lstStyle/>
                    <a:p>
                      <a:pPr marL="0" marR="0" algn="ctr">
                        <a:lnSpc>
                          <a:spcPct val="115000"/>
                        </a:lnSpc>
                        <a:spcBef>
                          <a:spcPts val="0"/>
                        </a:spcBef>
                        <a:spcAft>
                          <a:spcPts val="0"/>
                        </a:spcAft>
                      </a:pPr>
                      <a:r>
                        <a:rPr lang="en-US" sz="1050" b="1"/>
                        <a:t>275.5</a:t>
                      </a:r>
                      <a:endParaRPr lang="en-US" sz="1000" b="1">
                        <a:solidFill>
                          <a:schemeClr val="tx1"/>
                        </a:solidFill>
                        <a:latin typeface="Times New Roman"/>
                        <a:ea typeface="Times New Roman"/>
                        <a:cs typeface="Times New Roman"/>
                      </a:endParaRPr>
                    </a:p>
                  </a:txBody>
                  <a:tcPr marL="68596" marR="68596" marT="0" marB="0" anchor="ctr"/>
                </a:tc>
                <a:tc>
                  <a:txBody>
                    <a:bodyPr/>
                    <a:lstStyle/>
                    <a:p>
                      <a:pPr marL="0" marR="0" algn="ctr">
                        <a:lnSpc>
                          <a:spcPct val="115000"/>
                        </a:lnSpc>
                        <a:spcBef>
                          <a:spcPts val="0"/>
                        </a:spcBef>
                        <a:spcAft>
                          <a:spcPts val="0"/>
                        </a:spcAft>
                      </a:pPr>
                      <a:r>
                        <a:rPr lang="en-US" sz="1050" b="1" dirty="0"/>
                        <a:t>294.2</a:t>
                      </a:r>
                      <a:endParaRPr lang="en-US" sz="1000" b="1" dirty="0">
                        <a:solidFill>
                          <a:schemeClr val="tx1"/>
                        </a:solidFill>
                        <a:latin typeface="Times New Roman"/>
                        <a:ea typeface="Times New Roman"/>
                        <a:cs typeface="Times New Roman"/>
                      </a:endParaRPr>
                    </a:p>
                  </a:txBody>
                  <a:tcPr marL="68596" marR="68596" marT="0" marB="0" anchor="ctr"/>
                </a:tc>
                <a:tc>
                  <a:txBody>
                    <a:bodyPr/>
                    <a:lstStyle/>
                    <a:p>
                      <a:pPr marL="0" marR="0" algn="ctr">
                        <a:lnSpc>
                          <a:spcPct val="115000"/>
                        </a:lnSpc>
                        <a:spcBef>
                          <a:spcPts val="0"/>
                        </a:spcBef>
                        <a:spcAft>
                          <a:spcPts val="0"/>
                        </a:spcAft>
                      </a:pPr>
                      <a:endParaRPr lang="en-US" sz="1050" b="1" dirty="0">
                        <a:solidFill>
                          <a:schemeClr val="tx1"/>
                        </a:solidFill>
                        <a:latin typeface="Times New Roman"/>
                        <a:ea typeface="Times New Roman"/>
                        <a:cs typeface="Times New Roman"/>
                      </a:endParaRPr>
                    </a:p>
                  </a:txBody>
                  <a:tcPr marL="68596" marR="68596" marT="0" marB="0" anchor="ctr"/>
                </a:tc>
              </a:tr>
              <a:tr h="157758">
                <a:tc>
                  <a:txBody>
                    <a:bodyPr/>
                    <a:lstStyle/>
                    <a:p>
                      <a:pPr marL="0" marR="0" algn="ctr">
                        <a:lnSpc>
                          <a:spcPct val="115000"/>
                        </a:lnSpc>
                        <a:spcBef>
                          <a:spcPts val="0"/>
                        </a:spcBef>
                        <a:spcAft>
                          <a:spcPts val="0"/>
                        </a:spcAft>
                      </a:pPr>
                      <a:r>
                        <a:rPr lang="en-US" sz="1050" b="1" dirty="0"/>
                        <a:t>3.</a:t>
                      </a:r>
                      <a:endParaRPr lang="en-US" sz="1000" b="1" dirty="0">
                        <a:solidFill>
                          <a:schemeClr val="tx1"/>
                        </a:solidFill>
                        <a:latin typeface="Times New Roman"/>
                        <a:ea typeface="Times New Roman"/>
                        <a:cs typeface="Times New Roman"/>
                      </a:endParaRPr>
                    </a:p>
                  </a:txBody>
                  <a:tcPr marL="68596" marR="68596" marT="0" marB="0" anchor="ctr"/>
                </a:tc>
                <a:tc>
                  <a:txBody>
                    <a:bodyPr/>
                    <a:lstStyle/>
                    <a:p>
                      <a:pPr marL="0" marR="0" algn="ctr">
                        <a:lnSpc>
                          <a:spcPct val="115000"/>
                        </a:lnSpc>
                        <a:spcBef>
                          <a:spcPts val="0"/>
                        </a:spcBef>
                        <a:spcAft>
                          <a:spcPts val="0"/>
                        </a:spcAft>
                      </a:pPr>
                      <a:r>
                        <a:rPr lang="en-US" sz="1050" b="1" dirty="0"/>
                        <a:t>75</a:t>
                      </a:r>
                      <a:r>
                        <a:rPr lang="en-US" sz="1050" b="1" baseline="30000" dirty="0"/>
                        <a:t>th</a:t>
                      </a:r>
                      <a:r>
                        <a:rPr lang="en-US" sz="1050" b="1" dirty="0"/>
                        <a:t>  Percentile</a:t>
                      </a:r>
                      <a:endParaRPr lang="en-US" sz="1000" b="1" dirty="0">
                        <a:solidFill>
                          <a:schemeClr val="tx1"/>
                        </a:solidFill>
                        <a:latin typeface="Times New Roman"/>
                        <a:ea typeface="Times New Roman"/>
                        <a:cs typeface="Times New Roman"/>
                      </a:endParaRPr>
                    </a:p>
                  </a:txBody>
                  <a:tcPr marL="68596" marR="68596" marT="0" marB="0" anchor="ctr"/>
                </a:tc>
                <a:tc>
                  <a:txBody>
                    <a:bodyPr/>
                    <a:lstStyle/>
                    <a:p>
                      <a:pPr marL="0" marR="0" algn="ctr">
                        <a:lnSpc>
                          <a:spcPct val="115000"/>
                        </a:lnSpc>
                        <a:spcBef>
                          <a:spcPts val="0"/>
                        </a:spcBef>
                        <a:spcAft>
                          <a:spcPts val="0"/>
                        </a:spcAft>
                      </a:pPr>
                      <a:r>
                        <a:rPr lang="en-US" sz="1050" b="1" dirty="0"/>
                        <a:t>430</a:t>
                      </a:r>
                      <a:endParaRPr lang="en-US" sz="1000" b="1" dirty="0">
                        <a:solidFill>
                          <a:schemeClr val="tx1"/>
                        </a:solidFill>
                        <a:latin typeface="Times New Roman"/>
                        <a:ea typeface="Times New Roman"/>
                        <a:cs typeface="Times New Roman"/>
                      </a:endParaRPr>
                    </a:p>
                  </a:txBody>
                  <a:tcPr marL="68596" marR="68596" marT="0" marB="0" anchor="ctr"/>
                </a:tc>
                <a:tc>
                  <a:txBody>
                    <a:bodyPr/>
                    <a:lstStyle/>
                    <a:p>
                      <a:pPr marL="0" marR="0" algn="ctr">
                        <a:lnSpc>
                          <a:spcPct val="115000"/>
                        </a:lnSpc>
                        <a:spcBef>
                          <a:spcPts val="0"/>
                        </a:spcBef>
                        <a:spcAft>
                          <a:spcPts val="0"/>
                        </a:spcAft>
                      </a:pPr>
                      <a:r>
                        <a:rPr lang="en-US" sz="1050" b="1" dirty="0"/>
                        <a:t>435</a:t>
                      </a:r>
                      <a:endParaRPr lang="en-US" sz="1000" b="1" dirty="0">
                        <a:solidFill>
                          <a:schemeClr val="tx1"/>
                        </a:solidFill>
                        <a:latin typeface="Times New Roman"/>
                        <a:ea typeface="Times New Roman"/>
                        <a:cs typeface="Times New Roman"/>
                      </a:endParaRPr>
                    </a:p>
                  </a:txBody>
                  <a:tcPr marL="68596" marR="68596" marT="0" marB="0" anchor="ctr"/>
                </a:tc>
                <a:tc>
                  <a:txBody>
                    <a:bodyPr/>
                    <a:lstStyle/>
                    <a:p>
                      <a:pPr marL="0" marR="0" algn="ctr">
                        <a:lnSpc>
                          <a:spcPct val="115000"/>
                        </a:lnSpc>
                        <a:spcBef>
                          <a:spcPts val="0"/>
                        </a:spcBef>
                        <a:spcAft>
                          <a:spcPts val="0"/>
                        </a:spcAft>
                      </a:pPr>
                      <a:endParaRPr lang="en-US" sz="1050" b="1" dirty="0">
                        <a:solidFill>
                          <a:schemeClr val="tx1"/>
                        </a:solidFill>
                        <a:latin typeface="Times New Roman"/>
                        <a:ea typeface="Times New Roman"/>
                        <a:cs typeface="Times New Roman"/>
                      </a:endParaRPr>
                    </a:p>
                  </a:txBody>
                  <a:tcPr marL="68596" marR="68596" marT="0" marB="0" anchor="ctr"/>
                </a:tc>
              </a:tr>
            </a:tbl>
          </a:graphicData>
        </a:graphic>
      </p:graphicFrame>
      <p:graphicFrame>
        <p:nvGraphicFramePr>
          <p:cNvPr id="12" name="Table 11"/>
          <p:cNvGraphicFramePr>
            <a:graphicFrameLocks noGrp="1"/>
          </p:cNvGraphicFramePr>
          <p:nvPr/>
        </p:nvGraphicFramePr>
        <p:xfrm>
          <a:off x="1776413" y="3717925"/>
          <a:ext cx="5473701" cy="1085855"/>
        </p:xfrm>
        <a:graphic>
          <a:graphicData uri="http://schemas.openxmlformats.org/drawingml/2006/table">
            <a:tbl>
              <a:tblPr>
                <a:tableStyleId>{5DA37D80-6434-44D0-A028-1B22A696006F}</a:tableStyleId>
              </a:tblPr>
              <a:tblGrid>
                <a:gridCol w="655878"/>
                <a:gridCol w="1755201"/>
                <a:gridCol w="877601"/>
                <a:gridCol w="1210804"/>
                <a:gridCol w="974217"/>
              </a:tblGrid>
              <a:tr h="167564">
                <a:tc>
                  <a:txBody>
                    <a:bodyPr/>
                    <a:lstStyle/>
                    <a:p>
                      <a:pPr marL="0" marR="0" algn="ctr">
                        <a:spcBef>
                          <a:spcPts val="0"/>
                        </a:spcBef>
                        <a:spcAft>
                          <a:spcPts val="0"/>
                        </a:spcAft>
                      </a:pPr>
                      <a:r>
                        <a:rPr lang="en-US" sz="1050" b="1" dirty="0"/>
                        <a:t>Sr. No.</a:t>
                      </a:r>
                      <a:endParaRPr lang="en-US" sz="1000" b="1" dirty="0">
                        <a:solidFill>
                          <a:schemeClr val="tx1"/>
                        </a:solidFill>
                        <a:latin typeface="Times New Roman"/>
                        <a:ea typeface="Times New Roman"/>
                        <a:cs typeface="Times New Roman"/>
                      </a:endParaRPr>
                    </a:p>
                  </a:txBody>
                  <a:tcPr marL="68596" marR="68596" marT="0" marB="0" anchor="ctr"/>
                </a:tc>
                <a:tc>
                  <a:txBody>
                    <a:bodyPr/>
                    <a:lstStyle/>
                    <a:p>
                      <a:pPr marL="0" marR="0" algn="ctr">
                        <a:lnSpc>
                          <a:spcPct val="115000"/>
                        </a:lnSpc>
                        <a:spcBef>
                          <a:spcPts val="0"/>
                        </a:spcBef>
                        <a:spcAft>
                          <a:spcPts val="0"/>
                        </a:spcAft>
                      </a:pPr>
                      <a:r>
                        <a:rPr lang="en-US" sz="1050" b="1" dirty="0"/>
                        <a:t>Parameter </a:t>
                      </a:r>
                      <a:endParaRPr lang="en-US" sz="1000" b="1" dirty="0">
                        <a:solidFill>
                          <a:schemeClr val="tx1"/>
                        </a:solidFill>
                        <a:latin typeface="Times New Roman"/>
                        <a:ea typeface="Times New Roman"/>
                        <a:cs typeface="Times New Roman"/>
                      </a:endParaRPr>
                    </a:p>
                  </a:txBody>
                  <a:tcPr marL="68596" marR="68596" marT="0" marB="0" anchor="ctr"/>
                </a:tc>
                <a:tc>
                  <a:txBody>
                    <a:bodyPr/>
                    <a:lstStyle/>
                    <a:p>
                      <a:pPr marL="0" marR="0" algn="ctr">
                        <a:lnSpc>
                          <a:spcPct val="115000"/>
                        </a:lnSpc>
                        <a:spcBef>
                          <a:spcPts val="0"/>
                        </a:spcBef>
                        <a:spcAft>
                          <a:spcPts val="0"/>
                        </a:spcAft>
                      </a:pPr>
                      <a:r>
                        <a:rPr lang="en-US" sz="1050" b="1" dirty="0"/>
                        <a:t>Before</a:t>
                      </a:r>
                      <a:endParaRPr lang="en-US" sz="1000" b="1" dirty="0">
                        <a:solidFill>
                          <a:schemeClr val="tx1"/>
                        </a:solidFill>
                        <a:latin typeface="Times New Roman"/>
                        <a:ea typeface="Times New Roman"/>
                        <a:cs typeface="Times New Roman"/>
                      </a:endParaRPr>
                    </a:p>
                  </a:txBody>
                  <a:tcPr marL="68596" marR="68596" marT="0" marB="0" anchor="ctr"/>
                </a:tc>
                <a:tc>
                  <a:txBody>
                    <a:bodyPr/>
                    <a:lstStyle/>
                    <a:p>
                      <a:pPr marL="0" marR="0" algn="ctr">
                        <a:lnSpc>
                          <a:spcPct val="115000"/>
                        </a:lnSpc>
                        <a:spcBef>
                          <a:spcPts val="0"/>
                        </a:spcBef>
                        <a:spcAft>
                          <a:spcPts val="0"/>
                        </a:spcAft>
                      </a:pPr>
                      <a:r>
                        <a:rPr lang="en-US" sz="1050" b="1" dirty="0"/>
                        <a:t>After 12 Weeks</a:t>
                      </a:r>
                      <a:endParaRPr lang="en-US" sz="1000" b="1" dirty="0">
                        <a:solidFill>
                          <a:schemeClr val="tx1"/>
                        </a:solidFill>
                        <a:latin typeface="Times New Roman"/>
                        <a:ea typeface="Times New Roman"/>
                        <a:cs typeface="Times New Roman"/>
                      </a:endParaRPr>
                    </a:p>
                  </a:txBody>
                  <a:tcPr marL="68596" marR="68596" marT="0" marB="0" anchor="ctr"/>
                </a:tc>
                <a:tc>
                  <a:txBody>
                    <a:bodyPr/>
                    <a:lstStyle/>
                    <a:p>
                      <a:pPr marL="0" marR="0" algn="ctr">
                        <a:lnSpc>
                          <a:spcPct val="115000"/>
                        </a:lnSpc>
                        <a:spcBef>
                          <a:spcPts val="0"/>
                        </a:spcBef>
                        <a:spcAft>
                          <a:spcPts val="0"/>
                        </a:spcAft>
                      </a:pPr>
                      <a:r>
                        <a:rPr lang="en-US" sz="1050" b="1" dirty="0"/>
                        <a:t>p-value</a:t>
                      </a:r>
                      <a:endParaRPr lang="en-US" sz="1000" b="1" dirty="0">
                        <a:solidFill>
                          <a:schemeClr val="tx1"/>
                        </a:solidFill>
                        <a:latin typeface="Times New Roman"/>
                        <a:ea typeface="Times New Roman"/>
                        <a:cs typeface="Times New Roman"/>
                      </a:endParaRPr>
                    </a:p>
                  </a:txBody>
                  <a:tcPr marL="68596" marR="68596" marT="0" marB="0" anchor="ctr"/>
                </a:tc>
              </a:tr>
              <a:tr h="349763">
                <a:tc>
                  <a:txBody>
                    <a:bodyPr/>
                    <a:lstStyle/>
                    <a:p>
                      <a:pPr marL="0" marR="0" algn="ctr">
                        <a:lnSpc>
                          <a:spcPct val="115000"/>
                        </a:lnSpc>
                        <a:spcBef>
                          <a:spcPts val="0"/>
                        </a:spcBef>
                        <a:spcAft>
                          <a:spcPts val="0"/>
                        </a:spcAft>
                      </a:pPr>
                      <a:r>
                        <a:rPr lang="en-US" sz="1050" b="1" dirty="0"/>
                        <a:t>1.</a:t>
                      </a:r>
                      <a:endParaRPr lang="en-US" sz="1000" b="1" dirty="0">
                        <a:solidFill>
                          <a:schemeClr val="tx1"/>
                        </a:solidFill>
                        <a:latin typeface="Times New Roman"/>
                        <a:ea typeface="Times New Roman"/>
                        <a:cs typeface="Times New Roman"/>
                      </a:endParaRPr>
                    </a:p>
                  </a:txBody>
                  <a:tcPr marL="68596" marR="68596" marT="0" marB="0" anchor="ctr"/>
                </a:tc>
                <a:tc>
                  <a:txBody>
                    <a:bodyPr/>
                    <a:lstStyle/>
                    <a:p>
                      <a:pPr marL="0" marR="0" algn="ctr">
                        <a:lnSpc>
                          <a:spcPct val="115000"/>
                        </a:lnSpc>
                        <a:spcBef>
                          <a:spcPts val="0"/>
                        </a:spcBef>
                        <a:spcAft>
                          <a:spcPts val="0"/>
                        </a:spcAft>
                      </a:pPr>
                      <a:r>
                        <a:rPr lang="en-US" sz="1050" b="1" dirty="0"/>
                        <a:t>Log of HIV-1, RNA (N=34)</a:t>
                      </a:r>
                      <a:endParaRPr lang="en-US" sz="1000" b="1" dirty="0">
                        <a:solidFill>
                          <a:schemeClr val="tx1"/>
                        </a:solidFill>
                        <a:latin typeface="Times New Roman"/>
                        <a:ea typeface="Times New Roman"/>
                        <a:cs typeface="Times New Roman"/>
                      </a:endParaRPr>
                    </a:p>
                  </a:txBody>
                  <a:tcPr marL="68596" marR="68596" marT="0" marB="0" anchor="ctr"/>
                </a:tc>
                <a:tc>
                  <a:txBody>
                    <a:bodyPr/>
                    <a:lstStyle/>
                    <a:p>
                      <a:pPr marL="0" marR="0" algn="ctr">
                        <a:lnSpc>
                          <a:spcPct val="115000"/>
                        </a:lnSpc>
                        <a:spcBef>
                          <a:spcPts val="0"/>
                        </a:spcBef>
                        <a:spcAft>
                          <a:spcPts val="0"/>
                        </a:spcAft>
                      </a:pPr>
                      <a:r>
                        <a:rPr lang="en-US" sz="1050" b="1" dirty="0"/>
                        <a:t>5.11(0.090)</a:t>
                      </a:r>
                      <a:endParaRPr lang="en-US" sz="1000" b="1" dirty="0">
                        <a:solidFill>
                          <a:schemeClr val="tx1"/>
                        </a:solidFill>
                        <a:latin typeface="Times New Roman"/>
                        <a:ea typeface="Times New Roman"/>
                        <a:cs typeface="Times New Roman"/>
                      </a:endParaRPr>
                    </a:p>
                  </a:txBody>
                  <a:tcPr marL="68596" marR="68596" marT="0" marB="0" anchor="ctr"/>
                </a:tc>
                <a:tc>
                  <a:txBody>
                    <a:bodyPr/>
                    <a:lstStyle/>
                    <a:p>
                      <a:pPr marL="0" marR="0" algn="ctr">
                        <a:lnSpc>
                          <a:spcPct val="115000"/>
                        </a:lnSpc>
                        <a:spcBef>
                          <a:spcPts val="0"/>
                        </a:spcBef>
                        <a:spcAft>
                          <a:spcPts val="0"/>
                        </a:spcAft>
                      </a:pPr>
                      <a:r>
                        <a:rPr lang="en-US" sz="1050" b="1"/>
                        <a:t>4.103(1.32)</a:t>
                      </a:r>
                      <a:endParaRPr lang="en-US" sz="1000" b="1">
                        <a:solidFill>
                          <a:schemeClr val="tx1"/>
                        </a:solidFill>
                        <a:latin typeface="Times New Roman"/>
                        <a:ea typeface="Times New Roman"/>
                        <a:cs typeface="Times New Roman"/>
                      </a:endParaRPr>
                    </a:p>
                  </a:txBody>
                  <a:tcPr marL="68596" marR="68596" marT="0" marB="0" anchor="ctr"/>
                </a:tc>
                <a:tc>
                  <a:txBody>
                    <a:bodyPr/>
                    <a:lstStyle/>
                    <a:p>
                      <a:pPr marL="0" marR="0" algn="ctr">
                        <a:lnSpc>
                          <a:spcPct val="115000"/>
                        </a:lnSpc>
                        <a:spcBef>
                          <a:spcPts val="0"/>
                        </a:spcBef>
                        <a:spcAft>
                          <a:spcPts val="0"/>
                        </a:spcAft>
                      </a:pPr>
                      <a:r>
                        <a:rPr lang="en-US" sz="1050" b="1" dirty="0"/>
                        <a:t>&lt; 0.001</a:t>
                      </a:r>
                      <a:endParaRPr lang="en-US" sz="1000" b="1" dirty="0">
                        <a:solidFill>
                          <a:schemeClr val="tx1"/>
                        </a:solidFill>
                        <a:latin typeface="Times New Roman"/>
                        <a:ea typeface="Times New Roman"/>
                        <a:cs typeface="Times New Roman"/>
                      </a:endParaRPr>
                    </a:p>
                  </a:txBody>
                  <a:tcPr marL="68596" marR="68596" marT="0" marB="0" anchor="ctr"/>
                </a:tc>
              </a:tr>
              <a:tr h="167564">
                <a:tc>
                  <a:txBody>
                    <a:bodyPr/>
                    <a:lstStyle/>
                    <a:p>
                      <a:pPr marL="0" marR="0" algn="ctr">
                        <a:lnSpc>
                          <a:spcPct val="115000"/>
                        </a:lnSpc>
                        <a:spcBef>
                          <a:spcPts val="0"/>
                        </a:spcBef>
                        <a:spcAft>
                          <a:spcPts val="0"/>
                        </a:spcAft>
                      </a:pPr>
                      <a:r>
                        <a:rPr lang="en-US" sz="1050" b="1" dirty="0"/>
                        <a:t>2.</a:t>
                      </a:r>
                      <a:endParaRPr lang="en-US" sz="1000" b="1" dirty="0">
                        <a:solidFill>
                          <a:schemeClr val="tx1"/>
                        </a:solidFill>
                        <a:latin typeface="Times New Roman"/>
                        <a:ea typeface="Times New Roman"/>
                        <a:cs typeface="Times New Roman"/>
                      </a:endParaRPr>
                    </a:p>
                  </a:txBody>
                  <a:tcPr marL="68596" marR="68596" marT="0" marB="0" anchor="ctr"/>
                </a:tc>
                <a:tc>
                  <a:txBody>
                    <a:bodyPr/>
                    <a:lstStyle/>
                    <a:p>
                      <a:pPr marL="0" marR="0" algn="ctr">
                        <a:lnSpc>
                          <a:spcPct val="115000"/>
                        </a:lnSpc>
                        <a:spcBef>
                          <a:spcPts val="0"/>
                        </a:spcBef>
                        <a:spcAft>
                          <a:spcPts val="0"/>
                        </a:spcAft>
                      </a:pPr>
                      <a:r>
                        <a:rPr lang="en-US" sz="1050" b="1" dirty="0"/>
                        <a:t>Median</a:t>
                      </a:r>
                      <a:endParaRPr lang="en-US" sz="1000" b="1" dirty="0">
                        <a:solidFill>
                          <a:schemeClr val="tx1"/>
                        </a:solidFill>
                        <a:latin typeface="Times New Roman"/>
                        <a:ea typeface="Times New Roman"/>
                        <a:cs typeface="Times New Roman"/>
                      </a:endParaRPr>
                    </a:p>
                  </a:txBody>
                  <a:tcPr marL="68596" marR="68596" marT="0" marB="0" anchor="ctr"/>
                </a:tc>
                <a:tc>
                  <a:txBody>
                    <a:bodyPr/>
                    <a:lstStyle/>
                    <a:p>
                      <a:pPr marL="0" marR="0" algn="ctr">
                        <a:lnSpc>
                          <a:spcPct val="115000"/>
                        </a:lnSpc>
                        <a:spcBef>
                          <a:spcPts val="0"/>
                        </a:spcBef>
                        <a:spcAft>
                          <a:spcPts val="0"/>
                        </a:spcAft>
                      </a:pPr>
                      <a:r>
                        <a:rPr lang="en-US" sz="1050" b="1" dirty="0"/>
                        <a:t>206057</a:t>
                      </a:r>
                      <a:endParaRPr lang="en-US" sz="1000" b="1" dirty="0">
                        <a:solidFill>
                          <a:schemeClr val="tx1"/>
                        </a:solidFill>
                        <a:latin typeface="Times New Roman"/>
                        <a:ea typeface="Times New Roman"/>
                        <a:cs typeface="Times New Roman"/>
                      </a:endParaRPr>
                    </a:p>
                  </a:txBody>
                  <a:tcPr marL="68596" marR="68596" marT="0" marB="0" anchor="ctr"/>
                </a:tc>
                <a:tc>
                  <a:txBody>
                    <a:bodyPr/>
                    <a:lstStyle/>
                    <a:p>
                      <a:pPr marL="0" marR="0" algn="ctr">
                        <a:lnSpc>
                          <a:spcPct val="115000"/>
                        </a:lnSpc>
                        <a:spcBef>
                          <a:spcPts val="0"/>
                        </a:spcBef>
                        <a:spcAft>
                          <a:spcPts val="0"/>
                        </a:spcAft>
                      </a:pPr>
                      <a:r>
                        <a:rPr lang="en-US" sz="1050" b="1" dirty="0"/>
                        <a:t>25280</a:t>
                      </a:r>
                      <a:endParaRPr lang="en-US" sz="1000" b="1" dirty="0">
                        <a:solidFill>
                          <a:schemeClr val="tx1"/>
                        </a:solidFill>
                        <a:latin typeface="Times New Roman"/>
                        <a:ea typeface="Times New Roman"/>
                        <a:cs typeface="Times New Roman"/>
                      </a:endParaRPr>
                    </a:p>
                  </a:txBody>
                  <a:tcPr marL="68596" marR="68596" marT="0" marB="0" anchor="ctr"/>
                </a:tc>
                <a:tc>
                  <a:txBody>
                    <a:bodyPr/>
                    <a:lstStyle/>
                    <a:p>
                      <a:pPr marL="0" marR="0" algn="ctr">
                        <a:lnSpc>
                          <a:spcPct val="115000"/>
                        </a:lnSpc>
                        <a:spcBef>
                          <a:spcPts val="0"/>
                        </a:spcBef>
                        <a:spcAft>
                          <a:spcPts val="0"/>
                        </a:spcAft>
                      </a:pPr>
                      <a:r>
                        <a:rPr lang="en-US" sz="1050" b="1" dirty="0"/>
                        <a:t>&lt; 0.001</a:t>
                      </a:r>
                      <a:endParaRPr lang="en-US" sz="1000" b="1" dirty="0">
                        <a:solidFill>
                          <a:schemeClr val="tx1"/>
                        </a:solidFill>
                        <a:latin typeface="Times New Roman"/>
                        <a:ea typeface="Times New Roman"/>
                        <a:cs typeface="Times New Roman"/>
                      </a:endParaRPr>
                    </a:p>
                  </a:txBody>
                  <a:tcPr marL="68596" marR="68596" marT="0" marB="0" anchor="ctr"/>
                </a:tc>
              </a:tr>
              <a:tr h="182198">
                <a:tc>
                  <a:txBody>
                    <a:bodyPr/>
                    <a:lstStyle/>
                    <a:p>
                      <a:pPr marL="0" marR="0" algn="ctr">
                        <a:lnSpc>
                          <a:spcPct val="115000"/>
                        </a:lnSpc>
                        <a:spcBef>
                          <a:spcPts val="0"/>
                        </a:spcBef>
                        <a:spcAft>
                          <a:spcPts val="0"/>
                        </a:spcAft>
                      </a:pPr>
                      <a:r>
                        <a:rPr lang="en-US" sz="1050" b="1"/>
                        <a:t>3.</a:t>
                      </a:r>
                      <a:endParaRPr lang="en-US" sz="1000" b="1">
                        <a:solidFill>
                          <a:schemeClr val="tx1"/>
                        </a:solidFill>
                        <a:latin typeface="Times New Roman"/>
                        <a:ea typeface="Times New Roman"/>
                        <a:cs typeface="Times New Roman"/>
                      </a:endParaRPr>
                    </a:p>
                  </a:txBody>
                  <a:tcPr marL="68596" marR="68596" marT="0" marB="0" anchor="ctr"/>
                </a:tc>
                <a:tc>
                  <a:txBody>
                    <a:bodyPr/>
                    <a:lstStyle/>
                    <a:p>
                      <a:pPr marL="0" marR="0" algn="ctr">
                        <a:lnSpc>
                          <a:spcPct val="115000"/>
                        </a:lnSpc>
                        <a:spcBef>
                          <a:spcPts val="0"/>
                        </a:spcBef>
                        <a:spcAft>
                          <a:spcPts val="0"/>
                        </a:spcAft>
                      </a:pPr>
                      <a:r>
                        <a:rPr lang="en-US" sz="1050" b="1"/>
                        <a:t>25</a:t>
                      </a:r>
                      <a:r>
                        <a:rPr lang="en-US" sz="1050" b="1" baseline="30000"/>
                        <a:t>th</a:t>
                      </a:r>
                      <a:r>
                        <a:rPr lang="en-US" sz="1050" b="1"/>
                        <a:t> Percentile</a:t>
                      </a:r>
                      <a:endParaRPr lang="en-US" sz="1000" b="1">
                        <a:solidFill>
                          <a:schemeClr val="tx1"/>
                        </a:solidFill>
                        <a:latin typeface="Times New Roman"/>
                        <a:ea typeface="Times New Roman"/>
                        <a:cs typeface="Times New Roman"/>
                      </a:endParaRPr>
                    </a:p>
                  </a:txBody>
                  <a:tcPr marL="68596" marR="68596" marT="0" marB="0" anchor="ctr"/>
                </a:tc>
                <a:tc>
                  <a:txBody>
                    <a:bodyPr/>
                    <a:lstStyle/>
                    <a:p>
                      <a:pPr marL="0" marR="0" algn="ctr">
                        <a:lnSpc>
                          <a:spcPct val="115000"/>
                        </a:lnSpc>
                        <a:spcBef>
                          <a:spcPts val="0"/>
                        </a:spcBef>
                        <a:spcAft>
                          <a:spcPts val="0"/>
                        </a:spcAft>
                      </a:pPr>
                      <a:r>
                        <a:rPr lang="en-US" sz="1050" b="1" dirty="0"/>
                        <a:t>62884</a:t>
                      </a:r>
                      <a:endParaRPr lang="en-US" sz="1000" b="1" dirty="0">
                        <a:solidFill>
                          <a:schemeClr val="tx1"/>
                        </a:solidFill>
                        <a:latin typeface="Times New Roman"/>
                        <a:ea typeface="Times New Roman"/>
                        <a:cs typeface="Times New Roman"/>
                      </a:endParaRPr>
                    </a:p>
                  </a:txBody>
                  <a:tcPr marL="68596" marR="68596" marT="0" marB="0" anchor="ctr"/>
                </a:tc>
                <a:tc>
                  <a:txBody>
                    <a:bodyPr/>
                    <a:lstStyle/>
                    <a:p>
                      <a:pPr marL="0" marR="0" algn="ctr">
                        <a:lnSpc>
                          <a:spcPct val="115000"/>
                        </a:lnSpc>
                        <a:spcBef>
                          <a:spcPts val="0"/>
                        </a:spcBef>
                        <a:spcAft>
                          <a:spcPts val="0"/>
                        </a:spcAft>
                      </a:pPr>
                      <a:r>
                        <a:rPr lang="en-US" sz="1050" b="1" dirty="0"/>
                        <a:t>1665</a:t>
                      </a:r>
                      <a:endParaRPr lang="en-US" sz="1000" b="1" dirty="0">
                        <a:solidFill>
                          <a:schemeClr val="tx1"/>
                        </a:solidFill>
                        <a:latin typeface="Times New Roman"/>
                        <a:ea typeface="Times New Roman"/>
                        <a:cs typeface="Times New Roman"/>
                      </a:endParaRPr>
                    </a:p>
                  </a:txBody>
                  <a:tcPr marL="68596" marR="68596" marT="0" marB="0" anchor="ctr"/>
                </a:tc>
                <a:tc>
                  <a:txBody>
                    <a:bodyPr/>
                    <a:lstStyle/>
                    <a:p>
                      <a:pPr marL="0" marR="0" algn="ctr">
                        <a:lnSpc>
                          <a:spcPct val="115000"/>
                        </a:lnSpc>
                        <a:spcBef>
                          <a:spcPts val="0"/>
                        </a:spcBef>
                        <a:spcAft>
                          <a:spcPts val="0"/>
                        </a:spcAft>
                      </a:pPr>
                      <a:endParaRPr lang="en-US" sz="1050" b="1" dirty="0">
                        <a:solidFill>
                          <a:schemeClr val="tx1"/>
                        </a:solidFill>
                        <a:latin typeface="Times New Roman"/>
                        <a:ea typeface="Times New Roman"/>
                        <a:cs typeface="Times New Roman"/>
                      </a:endParaRPr>
                    </a:p>
                  </a:txBody>
                  <a:tcPr marL="68596" marR="68596" marT="0" marB="0" anchor="ctr"/>
                </a:tc>
              </a:tr>
              <a:tr h="167564">
                <a:tc>
                  <a:txBody>
                    <a:bodyPr/>
                    <a:lstStyle/>
                    <a:p>
                      <a:pPr marL="0" marR="0" algn="ctr">
                        <a:lnSpc>
                          <a:spcPct val="115000"/>
                        </a:lnSpc>
                        <a:spcBef>
                          <a:spcPts val="0"/>
                        </a:spcBef>
                        <a:spcAft>
                          <a:spcPts val="0"/>
                        </a:spcAft>
                      </a:pPr>
                      <a:r>
                        <a:rPr lang="en-US" sz="1050" b="1"/>
                        <a:t>4.</a:t>
                      </a:r>
                      <a:endParaRPr lang="en-US" sz="1000" b="1">
                        <a:solidFill>
                          <a:schemeClr val="tx1"/>
                        </a:solidFill>
                        <a:latin typeface="Times New Roman"/>
                        <a:ea typeface="Times New Roman"/>
                        <a:cs typeface="Times New Roman"/>
                      </a:endParaRPr>
                    </a:p>
                  </a:txBody>
                  <a:tcPr marL="68596" marR="68596" marT="0" marB="0" anchor="ctr"/>
                </a:tc>
                <a:tc>
                  <a:txBody>
                    <a:bodyPr/>
                    <a:lstStyle/>
                    <a:p>
                      <a:pPr marL="0" marR="0" algn="ctr">
                        <a:lnSpc>
                          <a:spcPct val="115000"/>
                        </a:lnSpc>
                        <a:spcBef>
                          <a:spcPts val="0"/>
                        </a:spcBef>
                        <a:spcAft>
                          <a:spcPts val="0"/>
                        </a:spcAft>
                      </a:pPr>
                      <a:r>
                        <a:rPr lang="en-US" sz="1050" b="1"/>
                        <a:t>75</a:t>
                      </a:r>
                      <a:r>
                        <a:rPr lang="en-US" sz="1050" b="1" baseline="30000"/>
                        <a:t>th</a:t>
                      </a:r>
                      <a:r>
                        <a:rPr lang="en-US" sz="1050" b="1"/>
                        <a:t>  Percentile</a:t>
                      </a:r>
                      <a:endParaRPr lang="en-US" sz="1000" b="1">
                        <a:solidFill>
                          <a:schemeClr val="tx1"/>
                        </a:solidFill>
                        <a:latin typeface="Times New Roman"/>
                        <a:ea typeface="Times New Roman"/>
                        <a:cs typeface="Times New Roman"/>
                      </a:endParaRPr>
                    </a:p>
                  </a:txBody>
                  <a:tcPr marL="68596" marR="68596" marT="0" marB="0" anchor="ctr"/>
                </a:tc>
                <a:tc>
                  <a:txBody>
                    <a:bodyPr/>
                    <a:lstStyle/>
                    <a:p>
                      <a:pPr marL="0" marR="0" algn="ctr">
                        <a:lnSpc>
                          <a:spcPct val="115000"/>
                        </a:lnSpc>
                        <a:spcBef>
                          <a:spcPts val="0"/>
                        </a:spcBef>
                        <a:spcAft>
                          <a:spcPts val="0"/>
                        </a:spcAft>
                      </a:pPr>
                      <a:r>
                        <a:rPr lang="en-US" sz="1050" b="1"/>
                        <a:t>508038</a:t>
                      </a:r>
                      <a:endParaRPr lang="en-US" sz="1000" b="1">
                        <a:solidFill>
                          <a:schemeClr val="tx1"/>
                        </a:solidFill>
                        <a:latin typeface="Times New Roman"/>
                        <a:ea typeface="Times New Roman"/>
                        <a:cs typeface="Times New Roman"/>
                      </a:endParaRPr>
                    </a:p>
                  </a:txBody>
                  <a:tcPr marL="68596" marR="68596" marT="0" marB="0" anchor="ctr"/>
                </a:tc>
                <a:tc>
                  <a:txBody>
                    <a:bodyPr/>
                    <a:lstStyle/>
                    <a:p>
                      <a:pPr marL="0" marR="0" algn="ctr">
                        <a:lnSpc>
                          <a:spcPct val="115000"/>
                        </a:lnSpc>
                        <a:spcBef>
                          <a:spcPts val="0"/>
                        </a:spcBef>
                        <a:spcAft>
                          <a:spcPts val="0"/>
                        </a:spcAft>
                      </a:pPr>
                      <a:r>
                        <a:rPr lang="en-US" sz="1050" b="1" dirty="0"/>
                        <a:t>87511</a:t>
                      </a:r>
                      <a:endParaRPr lang="en-US" sz="1000" b="1" dirty="0">
                        <a:solidFill>
                          <a:schemeClr val="tx1"/>
                        </a:solidFill>
                        <a:latin typeface="Times New Roman"/>
                        <a:ea typeface="Times New Roman"/>
                        <a:cs typeface="Times New Roman"/>
                      </a:endParaRPr>
                    </a:p>
                  </a:txBody>
                  <a:tcPr marL="68596" marR="68596" marT="0" marB="0" anchor="ctr"/>
                </a:tc>
                <a:tc>
                  <a:txBody>
                    <a:bodyPr/>
                    <a:lstStyle/>
                    <a:p>
                      <a:pPr marL="0" marR="0" algn="ctr">
                        <a:lnSpc>
                          <a:spcPct val="115000"/>
                        </a:lnSpc>
                        <a:spcBef>
                          <a:spcPts val="0"/>
                        </a:spcBef>
                        <a:spcAft>
                          <a:spcPts val="0"/>
                        </a:spcAft>
                      </a:pPr>
                      <a:endParaRPr lang="en-US" sz="1050" b="1" dirty="0">
                        <a:solidFill>
                          <a:schemeClr val="tx1"/>
                        </a:solidFill>
                        <a:latin typeface="Times New Roman"/>
                        <a:ea typeface="Times New Roman"/>
                        <a:cs typeface="Times New Roman"/>
                      </a:endParaRPr>
                    </a:p>
                  </a:txBody>
                  <a:tcPr marL="68596" marR="68596" marT="0" marB="0" anchor="ctr"/>
                </a:tc>
              </a:tr>
            </a:tbl>
          </a:graphicData>
        </a:graphic>
      </p:graphicFrame>
      <p:sp>
        <p:nvSpPr>
          <p:cNvPr id="104521" name="Rectangle 8"/>
          <p:cNvSpPr>
            <a:spLocks noChangeArrowheads="1"/>
          </p:cNvSpPr>
          <p:nvPr/>
        </p:nvSpPr>
        <p:spPr bwMode="auto">
          <a:xfrm>
            <a:off x="52420" y="116664"/>
            <a:ext cx="9091580" cy="523875"/>
          </a:xfrm>
          <a:prstGeom prst="rect">
            <a:avLst/>
          </a:prstGeom>
          <a:noFill/>
          <a:ln w="9525">
            <a:noFill/>
            <a:miter lim="800000"/>
            <a:headEnd/>
            <a:tailEnd/>
          </a:ln>
        </p:spPr>
        <p:txBody>
          <a:bodyPr/>
          <a:lstStyle/>
          <a:p>
            <a:pPr eaLnBrk="0" hangingPunct="0"/>
            <a:r>
              <a:rPr lang="en-IN" sz="3200" b="1" dirty="0">
                <a:solidFill>
                  <a:prstClr val="white"/>
                </a:solidFill>
                <a:effectLst>
                  <a:outerShdw blurRad="50800" dist="38100" dir="2700000">
                    <a:srgbClr val="000000">
                      <a:alpha val="21000"/>
                    </a:srgbClr>
                  </a:outerShdw>
                </a:effectLst>
                <a:latin typeface="+mj-lt"/>
                <a:ea typeface="Interstate-Black"/>
                <a:cs typeface="Interstate-Black"/>
              </a:rPr>
              <a:t>Summary of study 1 </a:t>
            </a:r>
            <a:r>
              <a:rPr lang="en-IN" sz="3200" b="1" dirty="0" smtClean="0">
                <a:solidFill>
                  <a:prstClr val="white"/>
                </a:solidFill>
                <a:effectLst>
                  <a:outerShdw blurRad="50800" dist="38100" dir="2700000">
                    <a:srgbClr val="000000">
                      <a:alpha val="21000"/>
                    </a:srgbClr>
                  </a:outerShdw>
                </a:effectLst>
                <a:latin typeface="+mj-lt"/>
                <a:ea typeface="Interstate-Black"/>
                <a:cs typeface="Interstate-Black"/>
              </a:rPr>
              <a:t>data (Mumbai, India phase III )</a:t>
            </a:r>
            <a:endParaRPr lang="en-IN" sz="3200" b="1" dirty="0">
              <a:solidFill>
                <a:prstClr val="white"/>
              </a:solidFill>
              <a:effectLst>
                <a:outerShdw blurRad="50800" dist="38100" dir="2700000">
                  <a:srgbClr val="000000">
                    <a:alpha val="21000"/>
                  </a:srgbClr>
                </a:outerShdw>
              </a:effectLst>
              <a:latin typeface="+mj-lt"/>
              <a:ea typeface="Interstate-Black"/>
              <a:cs typeface="Interstate-Black"/>
            </a:endParaRPr>
          </a:p>
        </p:txBody>
      </p:sp>
    </p:spTree>
  </p:cSld>
  <p:clrMapOvr>
    <a:masterClrMapping/>
  </p:clrMapOvr>
  <p:transition>
    <p:fade/>
  </p:transition>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noChangeArrowheads="1"/>
          </p:cNvSpPr>
          <p:nvPr>
            <p:ph idx="1"/>
          </p:nvPr>
        </p:nvSpPr>
        <p:spPr>
          <a:xfrm>
            <a:off x="228600" y="835025"/>
            <a:ext cx="8610600" cy="3371850"/>
          </a:xfrm>
        </p:spPr>
        <p:txBody>
          <a:bodyPr>
            <a:spAutoFit/>
          </a:bodyPr>
          <a:lstStyle/>
          <a:p>
            <a:pPr>
              <a:lnSpc>
                <a:spcPct val="114000"/>
              </a:lnSpc>
              <a:spcBef>
                <a:spcPts val="0"/>
              </a:spcBef>
              <a:defRPr/>
            </a:pPr>
            <a:endParaRPr lang="en-US" sz="1700" b="1" dirty="0">
              <a:latin typeface="Calibri" pitchFamily="34" charset="0"/>
              <a:ea typeface="+mn-ea"/>
            </a:endParaRPr>
          </a:p>
          <a:p>
            <a:pPr>
              <a:lnSpc>
                <a:spcPct val="114000"/>
              </a:lnSpc>
              <a:spcBef>
                <a:spcPts val="0"/>
              </a:spcBef>
              <a:defRPr/>
            </a:pPr>
            <a:r>
              <a:rPr lang="en-US" sz="1700" b="1" dirty="0">
                <a:latin typeface="Calibri" pitchFamily="34" charset="0"/>
                <a:ea typeface="+mn-ea"/>
              </a:rPr>
              <a:t> Study II – Sion Hospital, Mumbai  on 51 AIDS Patients</a:t>
            </a:r>
          </a:p>
          <a:p>
            <a:pPr lvl="1">
              <a:lnSpc>
                <a:spcPct val="114000"/>
              </a:lnSpc>
              <a:spcBef>
                <a:spcPts val="0"/>
              </a:spcBef>
              <a:buFont typeface="Arial" pitchFamily="34" charset="0"/>
              <a:buChar char="•"/>
              <a:defRPr/>
            </a:pPr>
            <a:r>
              <a:rPr lang="en-US" sz="1700" b="1" dirty="0">
                <a:latin typeface="Calibri" pitchFamily="34" charset="0"/>
                <a:ea typeface="+mn-ea"/>
              </a:rPr>
              <a:t>   </a:t>
            </a:r>
            <a:r>
              <a:rPr lang="en-US" sz="1700" dirty="0">
                <a:latin typeface="Calibri" pitchFamily="34" charset="0"/>
                <a:ea typeface="+mn-ea"/>
              </a:rPr>
              <a:t>Absolute CD4 cell count &amp;  HIV Viral Load – tested at </a:t>
            </a:r>
            <a:r>
              <a:rPr lang="en-US" sz="1700" dirty="0">
                <a:latin typeface="Calibri" pitchFamily="34" charset="0"/>
                <a:ea typeface="OTNEJMQuadraat"/>
                <a:cs typeface="OTNEJMQuadraat"/>
              </a:rPr>
              <a:t>IIH (ICMR</a:t>
            </a:r>
            <a:r>
              <a:rPr lang="en-US" sz="1700" dirty="0" smtClean="0">
                <a:latin typeface="Calibri" pitchFamily="34" charset="0"/>
                <a:ea typeface="OTNEJMQuadraat"/>
                <a:cs typeface="OTNEJMQuadraat"/>
              </a:rPr>
              <a:t>)</a:t>
            </a:r>
            <a:r>
              <a:rPr lang="en-US" sz="1700" dirty="0" smtClean="0">
                <a:latin typeface="Calibri" pitchFamily="34" charset="0"/>
                <a:ea typeface="+mn-ea"/>
              </a:rPr>
              <a:t>  </a:t>
            </a:r>
            <a:endParaRPr lang="en-US" sz="1700" dirty="0">
              <a:latin typeface="Calibri" pitchFamily="34" charset="0"/>
              <a:ea typeface="+mn-ea"/>
            </a:endParaRPr>
          </a:p>
          <a:p>
            <a:pPr lvl="1">
              <a:lnSpc>
                <a:spcPct val="114000"/>
              </a:lnSpc>
              <a:spcBef>
                <a:spcPts val="0"/>
              </a:spcBef>
              <a:buFont typeface="Arial" pitchFamily="34" charset="0"/>
              <a:buChar char="•"/>
              <a:defRPr/>
            </a:pPr>
            <a:r>
              <a:rPr lang="en-US" sz="1700" dirty="0">
                <a:latin typeface="Calibri" pitchFamily="34" charset="0"/>
                <a:ea typeface="+mn-ea"/>
              </a:rPr>
              <a:t>   Clinical &amp; Physical symptoms study - at ART Center, Sion Hospital</a:t>
            </a:r>
          </a:p>
          <a:p>
            <a:pPr lvl="1">
              <a:spcBef>
                <a:spcPts val="0"/>
              </a:spcBef>
              <a:buFont typeface="Arial" pitchFamily="34" charset="0"/>
              <a:buChar char="•"/>
              <a:defRPr/>
            </a:pPr>
            <a:r>
              <a:rPr lang="en-US" sz="1700" dirty="0">
                <a:latin typeface="Calibri" pitchFamily="34" charset="0"/>
                <a:ea typeface="+mn-ea"/>
              </a:rPr>
              <a:t>   </a:t>
            </a:r>
            <a:r>
              <a:rPr lang="en-US" sz="1700" b="1" dirty="0">
                <a:latin typeface="Calibri" pitchFamily="34" charset="0"/>
                <a:ea typeface="+mn-ea"/>
              </a:rPr>
              <a:t>Inclusion criteria</a:t>
            </a:r>
            <a:r>
              <a:rPr lang="en-US" sz="1700" dirty="0">
                <a:latin typeface="Calibri" pitchFamily="34" charset="0"/>
                <a:ea typeface="+mn-ea"/>
              </a:rPr>
              <a:t> – absolute CD4 cell count greater than 100 </a:t>
            </a:r>
            <a:r>
              <a:rPr lang="en-US" sz="1700" dirty="0">
                <a:latin typeface="Times New Roman" pitchFamily="18" charset="0"/>
                <a:ea typeface="OTNEJMQuadraat"/>
                <a:cs typeface="OTNEJMQuadraat"/>
              </a:rPr>
              <a:t>cells/mm</a:t>
            </a:r>
            <a:r>
              <a:rPr lang="en-US" sz="1700" baseline="30000" dirty="0">
                <a:latin typeface="Times New Roman" pitchFamily="18" charset="0"/>
                <a:ea typeface="OTNEJMQuadraat"/>
                <a:cs typeface="OTNEJMQuadraat"/>
              </a:rPr>
              <a:t>3</a:t>
            </a:r>
            <a:r>
              <a:rPr lang="en-US" sz="1700" dirty="0">
                <a:latin typeface="Times New Roman" pitchFamily="18" charset="0"/>
                <a:ea typeface="OTNEJMQuadraat"/>
                <a:cs typeface="OTNEJMQuadraat"/>
              </a:rPr>
              <a:t>  and  100%   </a:t>
            </a:r>
          </a:p>
          <a:p>
            <a:pPr lvl="1">
              <a:spcBef>
                <a:spcPts val="0"/>
              </a:spcBef>
              <a:buNone/>
              <a:defRPr/>
            </a:pPr>
            <a:r>
              <a:rPr lang="en-US" sz="1700" dirty="0" smtClean="0">
                <a:latin typeface="+mn-lt"/>
                <a:ea typeface="OTNEJMQuadraat"/>
                <a:cs typeface="OTNEJMQuadraat"/>
              </a:rPr>
              <a:t>         </a:t>
            </a:r>
            <a:r>
              <a:rPr lang="en-US" sz="1700" dirty="0">
                <a:latin typeface="+mn-lt"/>
                <a:ea typeface="OTNEJMQuadraat"/>
                <a:cs typeface="OTNEJMQuadraat"/>
              </a:rPr>
              <a:t>symptomatic patients at basal.</a:t>
            </a:r>
            <a:endParaRPr lang="en-US" sz="1700" baseline="30000" dirty="0">
              <a:latin typeface="+mn-lt"/>
              <a:ea typeface="OTNEJMQuadraat"/>
              <a:cs typeface="OTNEJMQuadraat"/>
            </a:endParaRPr>
          </a:p>
          <a:p>
            <a:pPr lvl="1">
              <a:lnSpc>
                <a:spcPct val="114000"/>
              </a:lnSpc>
              <a:spcBef>
                <a:spcPts val="0"/>
              </a:spcBef>
              <a:buFont typeface="Arial" pitchFamily="34" charset="0"/>
              <a:buChar char="•"/>
              <a:defRPr/>
            </a:pPr>
            <a:r>
              <a:rPr lang="en-US" sz="1700" baseline="30000" dirty="0">
                <a:latin typeface="+mn-lt"/>
                <a:ea typeface="+mn-ea"/>
              </a:rPr>
              <a:t> </a:t>
            </a:r>
            <a:r>
              <a:rPr lang="en-US" sz="1700" baseline="30000" dirty="0">
                <a:latin typeface="Times New Roman" pitchFamily="18" charset="0"/>
                <a:ea typeface="+mn-ea"/>
              </a:rPr>
              <a:t>   </a:t>
            </a:r>
            <a:r>
              <a:rPr lang="en-US" sz="1700" b="1" dirty="0">
                <a:latin typeface="Calibri" pitchFamily="34" charset="0"/>
                <a:ea typeface="+mn-ea"/>
              </a:rPr>
              <a:t>Exclusion criteria</a:t>
            </a:r>
            <a:r>
              <a:rPr lang="en-US" sz="1700" dirty="0">
                <a:latin typeface="Calibri" pitchFamily="34" charset="0"/>
                <a:ea typeface="+mn-ea"/>
              </a:rPr>
              <a:t> – no pre- exposure to ART</a:t>
            </a:r>
          </a:p>
          <a:p>
            <a:pPr lvl="1">
              <a:lnSpc>
                <a:spcPct val="114000"/>
              </a:lnSpc>
              <a:spcBef>
                <a:spcPts val="0"/>
              </a:spcBef>
              <a:buFont typeface="Arial" pitchFamily="34" charset="0"/>
              <a:buChar char="•"/>
              <a:defRPr/>
            </a:pPr>
            <a:r>
              <a:rPr lang="en-US" sz="1700" dirty="0">
                <a:latin typeface="Calibri" pitchFamily="34" charset="0"/>
                <a:ea typeface="+mn-ea"/>
              </a:rPr>
              <a:t>   Mean HIV log viral load has statistically significantly dropped (p &lt; 0.009)</a:t>
            </a:r>
          </a:p>
          <a:p>
            <a:pPr lvl="1">
              <a:lnSpc>
                <a:spcPct val="114000"/>
              </a:lnSpc>
              <a:spcBef>
                <a:spcPts val="0"/>
              </a:spcBef>
              <a:buFont typeface="Arial" pitchFamily="34" charset="0"/>
              <a:buChar char="•"/>
              <a:defRPr/>
            </a:pPr>
            <a:r>
              <a:rPr lang="en-US" sz="1700" dirty="0">
                <a:latin typeface="Calibri" pitchFamily="34" charset="0"/>
                <a:ea typeface="+mn-ea"/>
              </a:rPr>
              <a:t>   Statistically significant increase in CD4 cell count (p &lt; 0.042) </a:t>
            </a:r>
          </a:p>
          <a:p>
            <a:pPr lvl="1">
              <a:lnSpc>
                <a:spcPct val="114000"/>
              </a:lnSpc>
              <a:spcBef>
                <a:spcPts val="0"/>
              </a:spcBef>
              <a:buFont typeface="Arial" pitchFamily="34" charset="0"/>
              <a:buChar char="•"/>
              <a:defRPr/>
            </a:pPr>
            <a:r>
              <a:rPr lang="en-US" sz="1700" dirty="0">
                <a:latin typeface="Calibri" pitchFamily="34" charset="0"/>
                <a:ea typeface="+mn-ea"/>
              </a:rPr>
              <a:t>   Clinical symptoms disappeared in 3 weeks of treatment in All Patients (p&lt;0.001)</a:t>
            </a:r>
          </a:p>
          <a:p>
            <a:pPr lvl="1">
              <a:lnSpc>
                <a:spcPct val="114000"/>
              </a:lnSpc>
              <a:spcBef>
                <a:spcPts val="0"/>
              </a:spcBef>
              <a:buFont typeface="Arial" pitchFamily="34" charset="0"/>
              <a:buChar char="•"/>
              <a:defRPr/>
            </a:pPr>
            <a:r>
              <a:rPr lang="en-US" sz="1700" dirty="0">
                <a:latin typeface="Calibri" pitchFamily="34" charset="0"/>
                <a:ea typeface="+mn-ea"/>
              </a:rPr>
              <a:t>   Statistically significant weekly weight gain in All Patients (p&lt;0.001).</a:t>
            </a:r>
          </a:p>
        </p:txBody>
      </p:sp>
      <p:sp>
        <p:nvSpPr>
          <p:cNvPr id="6" name="Rectangle 5"/>
          <p:cNvSpPr/>
          <p:nvPr/>
        </p:nvSpPr>
        <p:spPr>
          <a:xfrm>
            <a:off x="0" y="109538"/>
            <a:ext cx="9144000" cy="584200"/>
          </a:xfrm>
          <a:prstGeom prst="rect">
            <a:avLst/>
          </a:prstGeom>
        </p:spPr>
        <p:txBody>
          <a:bodyPr>
            <a:spAutoFit/>
          </a:bodyPr>
          <a:lstStyle/>
          <a:p>
            <a:pPr fontAlgn="auto">
              <a:spcBef>
                <a:spcPts val="0"/>
              </a:spcBef>
              <a:spcAft>
                <a:spcPts val="0"/>
              </a:spcAft>
              <a:defRPr/>
            </a:pPr>
            <a:r>
              <a:rPr lang="en-US" sz="3200" b="1" dirty="0" smtClean="0">
                <a:solidFill>
                  <a:prstClr val="white"/>
                </a:solidFill>
                <a:effectLst>
                  <a:outerShdw blurRad="50800" dist="38100" dir="2700000">
                    <a:srgbClr val="000000">
                      <a:alpha val="21000"/>
                    </a:srgbClr>
                  </a:outerShdw>
                </a:effectLst>
                <a:latin typeface="+mj-lt"/>
                <a:ea typeface="Interstate-Black"/>
                <a:cs typeface="Interstate-Black"/>
              </a:rPr>
              <a:t> India mono-therapy snapshot </a:t>
            </a:r>
            <a:endParaRPr lang="en-US" sz="3200" b="1" dirty="0">
              <a:solidFill>
                <a:prstClr val="white"/>
              </a:solidFill>
              <a:effectLst>
                <a:outerShdw blurRad="50800" dist="38100" dir="2700000">
                  <a:srgbClr val="000000">
                    <a:alpha val="21000"/>
                  </a:srgbClr>
                </a:outerShdw>
              </a:effectLst>
              <a:latin typeface="+mj-lt"/>
              <a:ea typeface="Interstate-Black"/>
              <a:cs typeface="Interstate-Black"/>
            </a:endParaRPr>
          </a:p>
        </p:txBody>
      </p:sp>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Table 9"/>
          <p:cNvGraphicFramePr>
            <a:graphicFrameLocks noGrp="1"/>
          </p:cNvGraphicFramePr>
          <p:nvPr/>
        </p:nvGraphicFramePr>
        <p:xfrm>
          <a:off x="609598" y="959008"/>
          <a:ext cx="8032598" cy="2716530"/>
        </p:xfrm>
        <a:graphic>
          <a:graphicData uri="http://schemas.openxmlformats.org/drawingml/2006/table">
            <a:tbl>
              <a:tblPr>
                <a:tableStyleId>{8799B23B-EC83-4686-B30A-512413B5E67A}</a:tableStyleId>
              </a:tblPr>
              <a:tblGrid>
                <a:gridCol w="2418469"/>
                <a:gridCol w="1245439"/>
                <a:gridCol w="1926085"/>
                <a:gridCol w="2442605"/>
              </a:tblGrid>
              <a:tr h="186030">
                <a:tc>
                  <a:txBody>
                    <a:bodyPr/>
                    <a:lstStyle>
                      <a:lvl1pPr defTabSz="685800" eaLnBrk="0" hangingPunct="0">
                        <a:lnSpc>
                          <a:spcPct val="90000"/>
                        </a:lnSpc>
                        <a:spcBef>
                          <a:spcPts val="750"/>
                        </a:spcBef>
                        <a:buFont typeface="Arial" panose="020B0604020202020204" pitchFamily="34" charset="0"/>
                        <a:defRPr sz="1900">
                          <a:solidFill>
                            <a:schemeClr val="tx1"/>
                          </a:solidFill>
                          <a:latin typeface="Calibri" panose="020F0502020204030204" pitchFamily="34" charset="0"/>
                        </a:defRPr>
                      </a:lvl1pPr>
                      <a:lvl2pPr marL="742950" indent="-285750" defTabSz="685800" eaLnBrk="0" hangingPunct="0">
                        <a:lnSpc>
                          <a:spcPct val="90000"/>
                        </a:lnSpc>
                        <a:spcBef>
                          <a:spcPts val="375"/>
                        </a:spcBef>
                        <a:buFont typeface="Arial" panose="020B0604020202020204" pitchFamily="34" charset="0"/>
                        <a:defRPr sz="1600">
                          <a:solidFill>
                            <a:schemeClr val="tx1"/>
                          </a:solidFill>
                          <a:latin typeface="Calibri" panose="020F0502020204030204" pitchFamily="34" charset="0"/>
                        </a:defRPr>
                      </a:lvl2pPr>
                      <a:lvl3pPr marL="1143000" indent="-228600" defTabSz="685800" eaLnBrk="0" hangingPunct="0">
                        <a:lnSpc>
                          <a:spcPct val="90000"/>
                        </a:lnSpc>
                        <a:spcBef>
                          <a:spcPts val="375"/>
                        </a:spcBef>
                        <a:buFont typeface="Arial" panose="020B0604020202020204" pitchFamily="34" charset="0"/>
                        <a:defRPr sz="1300">
                          <a:solidFill>
                            <a:schemeClr val="tx1"/>
                          </a:solidFill>
                          <a:latin typeface="Calibri" panose="020F0502020204030204" pitchFamily="34" charset="0"/>
                        </a:defRPr>
                      </a:lvl3pPr>
                      <a:lvl4pPr marL="1600200" indent="-228600" defTabSz="685800" eaLnBrk="0" hangingPunct="0">
                        <a:lnSpc>
                          <a:spcPct val="90000"/>
                        </a:lnSpc>
                        <a:spcBef>
                          <a:spcPts val="375"/>
                        </a:spcBef>
                        <a:buFont typeface="Arial" panose="020B0604020202020204" pitchFamily="34" charset="0"/>
                        <a:defRPr sz="1100">
                          <a:solidFill>
                            <a:schemeClr val="tx1"/>
                          </a:solidFill>
                          <a:latin typeface="Calibri" panose="020F0502020204030204" pitchFamily="34" charset="0"/>
                        </a:defRPr>
                      </a:lvl4pPr>
                      <a:lvl5pPr marL="2057400" indent="-228600" defTabSz="685800" eaLnBrk="0" hangingPunct="0">
                        <a:lnSpc>
                          <a:spcPct val="90000"/>
                        </a:lnSpc>
                        <a:spcBef>
                          <a:spcPts val="375"/>
                        </a:spcBef>
                        <a:buFont typeface="Arial" panose="020B0604020202020204" pitchFamily="34" charset="0"/>
                        <a:defRPr sz="1100">
                          <a:solidFill>
                            <a:schemeClr val="tx1"/>
                          </a:solidFill>
                          <a:latin typeface="Calibri" panose="020F0502020204030204" pitchFamily="34" charset="0"/>
                        </a:defRPr>
                      </a:lvl5pPr>
                      <a:lvl6pPr marL="2514600" indent="-228600" defTabSz="685800" eaLnBrk="0" fontAlgn="base" hangingPunct="0">
                        <a:lnSpc>
                          <a:spcPct val="90000"/>
                        </a:lnSpc>
                        <a:spcBef>
                          <a:spcPts val="375"/>
                        </a:spcBef>
                        <a:spcAft>
                          <a:spcPct val="0"/>
                        </a:spcAft>
                        <a:buFont typeface="Arial" panose="020B0604020202020204" pitchFamily="34" charset="0"/>
                        <a:defRPr sz="1100">
                          <a:solidFill>
                            <a:schemeClr val="tx1"/>
                          </a:solidFill>
                          <a:latin typeface="Calibri" panose="020F0502020204030204" pitchFamily="34" charset="0"/>
                        </a:defRPr>
                      </a:lvl6pPr>
                      <a:lvl7pPr marL="2971800" indent="-228600" defTabSz="685800" eaLnBrk="0" fontAlgn="base" hangingPunct="0">
                        <a:lnSpc>
                          <a:spcPct val="90000"/>
                        </a:lnSpc>
                        <a:spcBef>
                          <a:spcPts val="375"/>
                        </a:spcBef>
                        <a:spcAft>
                          <a:spcPct val="0"/>
                        </a:spcAft>
                        <a:buFont typeface="Arial" panose="020B0604020202020204" pitchFamily="34" charset="0"/>
                        <a:defRPr sz="1100">
                          <a:solidFill>
                            <a:schemeClr val="tx1"/>
                          </a:solidFill>
                          <a:latin typeface="Calibri" panose="020F0502020204030204" pitchFamily="34" charset="0"/>
                        </a:defRPr>
                      </a:lvl7pPr>
                      <a:lvl8pPr marL="3429000" indent="-228600" defTabSz="685800" eaLnBrk="0" fontAlgn="base" hangingPunct="0">
                        <a:lnSpc>
                          <a:spcPct val="90000"/>
                        </a:lnSpc>
                        <a:spcBef>
                          <a:spcPts val="375"/>
                        </a:spcBef>
                        <a:spcAft>
                          <a:spcPct val="0"/>
                        </a:spcAft>
                        <a:buFont typeface="Arial" panose="020B0604020202020204" pitchFamily="34" charset="0"/>
                        <a:defRPr sz="1100">
                          <a:solidFill>
                            <a:schemeClr val="tx1"/>
                          </a:solidFill>
                          <a:latin typeface="Calibri" panose="020F0502020204030204" pitchFamily="34" charset="0"/>
                        </a:defRPr>
                      </a:lvl8pPr>
                      <a:lvl9pPr marL="3886200" indent="-228600" defTabSz="685800" eaLnBrk="0" fontAlgn="base" hangingPunct="0">
                        <a:lnSpc>
                          <a:spcPct val="90000"/>
                        </a:lnSpc>
                        <a:spcBef>
                          <a:spcPts val="375"/>
                        </a:spcBef>
                        <a:spcAft>
                          <a:spcPct val="0"/>
                        </a:spcAft>
                        <a:buFont typeface="Arial" panose="020B0604020202020204" pitchFamily="34" charset="0"/>
                        <a:defRPr sz="1100">
                          <a:solidFill>
                            <a:schemeClr val="tx1"/>
                          </a:solidFill>
                          <a:latin typeface="Calibri" panose="020F0502020204030204" pitchFamily="34" charset="0"/>
                        </a:defRPr>
                      </a:lvl9pPr>
                    </a:lstStyle>
                    <a:p>
                      <a:pPr marL="0" marR="0" lvl="0" indent="0" algn="ctr" defTabSz="685800" rtl="0" eaLnBrk="1" fontAlgn="base" latinLnBrk="0" hangingPunct="1">
                        <a:lnSpc>
                          <a:spcPct val="115000"/>
                        </a:lnSpc>
                        <a:spcBef>
                          <a:spcPts val="1200"/>
                        </a:spcBef>
                        <a:spcAft>
                          <a:spcPts val="1000"/>
                        </a:spcAft>
                        <a:buClrTx/>
                        <a:buSzTx/>
                        <a:buFontTx/>
                        <a:buNone/>
                        <a:tabLst/>
                      </a:pPr>
                      <a:r>
                        <a:rPr kumimoji="0" lang="en-US" sz="1200" u="none" strike="noStrike" cap="none" normalizeH="0" baseline="0" dirty="0" smtClean="0">
                          <a:ln>
                            <a:noFill/>
                          </a:ln>
                          <a:effectLst/>
                        </a:rPr>
                        <a:t>Clinical Symptoms</a:t>
                      </a:r>
                      <a:endParaRPr kumimoji="0" lang="en-US" sz="1100" b="1" i="0" u="none" strike="noStrike" cap="none" normalizeH="0" baseline="0" dirty="0" smtClean="0">
                        <a:ln>
                          <a:noFill/>
                        </a:ln>
                        <a:solidFill>
                          <a:srgbClr val="000000"/>
                        </a:solidFill>
                        <a:effectLst/>
                        <a:latin typeface="Calibri" panose="020F0502020204030204" pitchFamily="34" charset="0"/>
                        <a:cs typeface="Times New Roman" panose="02020603050405020304" pitchFamily="18" charset="0"/>
                      </a:endParaRPr>
                    </a:p>
                  </a:txBody>
                  <a:tcPr marL="68580" marR="68580" marT="0" marB="0" anchor="ctr" horzOverflow="overflow"/>
                </a:tc>
                <a:tc>
                  <a:txBody>
                    <a:bodyPr/>
                    <a:lstStyle>
                      <a:lvl1pPr defTabSz="685800" eaLnBrk="0" hangingPunct="0">
                        <a:lnSpc>
                          <a:spcPct val="90000"/>
                        </a:lnSpc>
                        <a:spcBef>
                          <a:spcPts val="750"/>
                        </a:spcBef>
                        <a:buFont typeface="Arial" panose="020B0604020202020204" pitchFamily="34" charset="0"/>
                        <a:defRPr sz="1900">
                          <a:solidFill>
                            <a:schemeClr val="tx1"/>
                          </a:solidFill>
                          <a:latin typeface="Calibri" panose="020F0502020204030204" pitchFamily="34" charset="0"/>
                        </a:defRPr>
                      </a:lvl1pPr>
                      <a:lvl2pPr marL="742950" indent="-285750" defTabSz="685800" eaLnBrk="0" hangingPunct="0">
                        <a:lnSpc>
                          <a:spcPct val="90000"/>
                        </a:lnSpc>
                        <a:spcBef>
                          <a:spcPts val="375"/>
                        </a:spcBef>
                        <a:buFont typeface="Arial" panose="020B0604020202020204" pitchFamily="34" charset="0"/>
                        <a:defRPr sz="1600">
                          <a:solidFill>
                            <a:schemeClr val="tx1"/>
                          </a:solidFill>
                          <a:latin typeface="Calibri" panose="020F0502020204030204" pitchFamily="34" charset="0"/>
                        </a:defRPr>
                      </a:lvl2pPr>
                      <a:lvl3pPr marL="1143000" indent="-228600" defTabSz="685800" eaLnBrk="0" hangingPunct="0">
                        <a:lnSpc>
                          <a:spcPct val="90000"/>
                        </a:lnSpc>
                        <a:spcBef>
                          <a:spcPts val="375"/>
                        </a:spcBef>
                        <a:buFont typeface="Arial" panose="020B0604020202020204" pitchFamily="34" charset="0"/>
                        <a:defRPr sz="1300">
                          <a:solidFill>
                            <a:schemeClr val="tx1"/>
                          </a:solidFill>
                          <a:latin typeface="Calibri" panose="020F0502020204030204" pitchFamily="34" charset="0"/>
                        </a:defRPr>
                      </a:lvl3pPr>
                      <a:lvl4pPr marL="1600200" indent="-228600" defTabSz="685800" eaLnBrk="0" hangingPunct="0">
                        <a:lnSpc>
                          <a:spcPct val="90000"/>
                        </a:lnSpc>
                        <a:spcBef>
                          <a:spcPts val="375"/>
                        </a:spcBef>
                        <a:buFont typeface="Arial" panose="020B0604020202020204" pitchFamily="34" charset="0"/>
                        <a:defRPr sz="1100">
                          <a:solidFill>
                            <a:schemeClr val="tx1"/>
                          </a:solidFill>
                          <a:latin typeface="Calibri" panose="020F0502020204030204" pitchFamily="34" charset="0"/>
                        </a:defRPr>
                      </a:lvl4pPr>
                      <a:lvl5pPr marL="2057400" indent="-228600" defTabSz="685800" eaLnBrk="0" hangingPunct="0">
                        <a:lnSpc>
                          <a:spcPct val="90000"/>
                        </a:lnSpc>
                        <a:spcBef>
                          <a:spcPts val="375"/>
                        </a:spcBef>
                        <a:buFont typeface="Arial" panose="020B0604020202020204" pitchFamily="34" charset="0"/>
                        <a:defRPr sz="1100">
                          <a:solidFill>
                            <a:schemeClr val="tx1"/>
                          </a:solidFill>
                          <a:latin typeface="Calibri" panose="020F0502020204030204" pitchFamily="34" charset="0"/>
                        </a:defRPr>
                      </a:lvl5pPr>
                      <a:lvl6pPr marL="2514600" indent="-228600" defTabSz="685800" eaLnBrk="0" fontAlgn="base" hangingPunct="0">
                        <a:lnSpc>
                          <a:spcPct val="90000"/>
                        </a:lnSpc>
                        <a:spcBef>
                          <a:spcPts val="375"/>
                        </a:spcBef>
                        <a:spcAft>
                          <a:spcPct val="0"/>
                        </a:spcAft>
                        <a:buFont typeface="Arial" panose="020B0604020202020204" pitchFamily="34" charset="0"/>
                        <a:defRPr sz="1100">
                          <a:solidFill>
                            <a:schemeClr val="tx1"/>
                          </a:solidFill>
                          <a:latin typeface="Calibri" panose="020F0502020204030204" pitchFamily="34" charset="0"/>
                        </a:defRPr>
                      </a:lvl6pPr>
                      <a:lvl7pPr marL="2971800" indent="-228600" defTabSz="685800" eaLnBrk="0" fontAlgn="base" hangingPunct="0">
                        <a:lnSpc>
                          <a:spcPct val="90000"/>
                        </a:lnSpc>
                        <a:spcBef>
                          <a:spcPts val="375"/>
                        </a:spcBef>
                        <a:spcAft>
                          <a:spcPct val="0"/>
                        </a:spcAft>
                        <a:buFont typeface="Arial" panose="020B0604020202020204" pitchFamily="34" charset="0"/>
                        <a:defRPr sz="1100">
                          <a:solidFill>
                            <a:schemeClr val="tx1"/>
                          </a:solidFill>
                          <a:latin typeface="Calibri" panose="020F0502020204030204" pitchFamily="34" charset="0"/>
                        </a:defRPr>
                      </a:lvl7pPr>
                      <a:lvl8pPr marL="3429000" indent="-228600" defTabSz="685800" eaLnBrk="0" fontAlgn="base" hangingPunct="0">
                        <a:lnSpc>
                          <a:spcPct val="90000"/>
                        </a:lnSpc>
                        <a:spcBef>
                          <a:spcPts val="375"/>
                        </a:spcBef>
                        <a:spcAft>
                          <a:spcPct val="0"/>
                        </a:spcAft>
                        <a:buFont typeface="Arial" panose="020B0604020202020204" pitchFamily="34" charset="0"/>
                        <a:defRPr sz="1100">
                          <a:solidFill>
                            <a:schemeClr val="tx1"/>
                          </a:solidFill>
                          <a:latin typeface="Calibri" panose="020F0502020204030204" pitchFamily="34" charset="0"/>
                        </a:defRPr>
                      </a:lvl8pPr>
                      <a:lvl9pPr marL="3886200" indent="-228600" defTabSz="685800" eaLnBrk="0" fontAlgn="base" hangingPunct="0">
                        <a:lnSpc>
                          <a:spcPct val="90000"/>
                        </a:lnSpc>
                        <a:spcBef>
                          <a:spcPts val="375"/>
                        </a:spcBef>
                        <a:spcAft>
                          <a:spcPct val="0"/>
                        </a:spcAft>
                        <a:buFont typeface="Arial" panose="020B0604020202020204" pitchFamily="34" charset="0"/>
                        <a:defRPr sz="1100">
                          <a:solidFill>
                            <a:schemeClr val="tx1"/>
                          </a:solidFill>
                          <a:latin typeface="Calibri" panose="020F0502020204030204" pitchFamily="34" charset="0"/>
                        </a:defRPr>
                      </a:lvl9pPr>
                    </a:lstStyle>
                    <a:p>
                      <a:pPr marL="0" marR="0" lvl="0" indent="0" algn="ctr" defTabSz="685800" rtl="0" eaLnBrk="1" fontAlgn="base" latinLnBrk="0" hangingPunct="1">
                        <a:lnSpc>
                          <a:spcPct val="115000"/>
                        </a:lnSpc>
                        <a:spcBef>
                          <a:spcPts val="1200"/>
                        </a:spcBef>
                        <a:spcAft>
                          <a:spcPts val="1000"/>
                        </a:spcAft>
                        <a:buClrTx/>
                        <a:buSzTx/>
                        <a:buFontTx/>
                        <a:buNone/>
                        <a:tabLst/>
                      </a:pPr>
                      <a:r>
                        <a:rPr kumimoji="0" lang="en-US" sz="1200" u="none" strike="noStrike" cap="none" normalizeH="0" baseline="0" dirty="0" smtClean="0">
                          <a:ln>
                            <a:noFill/>
                          </a:ln>
                          <a:effectLst/>
                        </a:rPr>
                        <a:t>N</a:t>
                      </a:r>
                      <a:endParaRPr kumimoji="0" lang="en-US" sz="1100" b="1" i="0" u="none" strike="noStrike" cap="none" normalizeH="0" baseline="0" dirty="0" smtClean="0">
                        <a:ln>
                          <a:noFill/>
                        </a:ln>
                        <a:solidFill>
                          <a:srgbClr val="000000"/>
                        </a:solidFill>
                        <a:effectLst/>
                        <a:latin typeface="Calibri" panose="020F0502020204030204" pitchFamily="34" charset="0"/>
                        <a:cs typeface="Times New Roman" panose="02020603050405020304" pitchFamily="18" charset="0"/>
                      </a:endParaRPr>
                    </a:p>
                  </a:txBody>
                  <a:tcPr marL="68580" marR="68580" marT="0" marB="0" anchor="ctr" horzOverflow="overflow"/>
                </a:tc>
                <a:tc>
                  <a:txBody>
                    <a:bodyPr/>
                    <a:lstStyle>
                      <a:lvl1pPr defTabSz="685800" eaLnBrk="0" hangingPunct="0">
                        <a:lnSpc>
                          <a:spcPct val="90000"/>
                        </a:lnSpc>
                        <a:spcBef>
                          <a:spcPts val="750"/>
                        </a:spcBef>
                        <a:buFont typeface="Arial" panose="020B0604020202020204" pitchFamily="34" charset="0"/>
                        <a:defRPr sz="1900">
                          <a:solidFill>
                            <a:schemeClr val="tx1"/>
                          </a:solidFill>
                          <a:latin typeface="Calibri" panose="020F0502020204030204" pitchFamily="34" charset="0"/>
                        </a:defRPr>
                      </a:lvl1pPr>
                      <a:lvl2pPr marL="742950" indent="-285750" defTabSz="685800" eaLnBrk="0" hangingPunct="0">
                        <a:lnSpc>
                          <a:spcPct val="90000"/>
                        </a:lnSpc>
                        <a:spcBef>
                          <a:spcPts val="375"/>
                        </a:spcBef>
                        <a:buFont typeface="Arial" panose="020B0604020202020204" pitchFamily="34" charset="0"/>
                        <a:defRPr sz="1600">
                          <a:solidFill>
                            <a:schemeClr val="tx1"/>
                          </a:solidFill>
                          <a:latin typeface="Calibri" panose="020F0502020204030204" pitchFamily="34" charset="0"/>
                        </a:defRPr>
                      </a:lvl2pPr>
                      <a:lvl3pPr marL="1143000" indent="-228600" defTabSz="685800" eaLnBrk="0" hangingPunct="0">
                        <a:lnSpc>
                          <a:spcPct val="90000"/>
                        </a:lnSpc>
                        <a:spcBef>
                          <a:spcPts val="375"/>
                        </a:spcBef>
                        <a:buFont typeface="Arial" panose="020B0604020202020204" pitchFamily="34" charset="0"/>
                        <a:defRPr sz="1300">
                          <a:solidFill>
                            <a:schemeClr val="tx1"/>
                          </a:solidFill>
                          <a:latin typeface="Calibri" panose="020F0502020204030204" pitchFamily="34" charset="0"/>
                        </a:defRPr>
                      </a:lvl3pPr>
                      <a:lvl4pPr marL="1600200" indent="-228600" defTabSz="685800" eaLnBrk="0" hangingPunct="0">
                        <a:lnSpc>
                          <a:spcPct val="90000"/>
                        </a:lnSpc>
                        <a:spcBef>
                          <a:spcPts val="375"/>
                        </a:spcBef>
                        <a:buFont typeface="Arial" panose="020B0604020202020204" pitchFamily="34" charset="0"/>
                        <a:defRPr sz="1100">
                          <a:solidFill>
                            <a:schemeClr val="tx1"/>
                          </a:solidFill>
                          <a:latin typeface="Calibri" panose="020F0502020204030204" pitchFamily="34" charset="0"/>
                        </a:defRPr>
                      </a:lvl4pPr>
                      <a:lvl5pPr marL="2057400" indent="-228600" defTabSz="685800" eaLnBrk="0" hangingPunct="0">
                        <a:lnSpc>
                          <a:spcPct val="90000"/>
                        </a:lnSpc>
                        <a:spcBef>
                          <a:spcPts val="375"/>
                        </a:spcBef>
                        <a:buFont typeface="Arial" panose="020B0604020202020204" pitchFamily="34" charset="0"/>
                        <a:defRPr sz="1100">
                          <a:solidFill>
                            <a:schemeClr val="tx1"/>
                          </a:solidFill>
                          <a:latin typeface="Calibri" panose="020F0502020204030204" pitchFamily="34" charset="0"/>
                        </a:defRPr>
                      </a:lvl5pPr>
                      <a:lvl6pPr marL="2514600" indent="-228600" defTabSz="685800" eaLnBrk="0" fontAlgn="base" hangingPunct="0">
                        <a:lnSpc>
                          <a:spcPct val="90000"/>
                        </a:lnSpc>
                        <a:spcBef>
                          <a:spcPts val="375"/>
                        </a:spcBef>
                        <a:spcAft>
                          <a:spcPct val="0"/>
                        </a:spcAft>
                        <a:buFont typeface="Arial" panose="020B0604020202020204" pitchFamily="34" charset="0"/>
                        <a:defRPr sz="1100">
                          <a:solidFill>
                            <a:schemeClr val="tx1"/>
                          </a:solidFill>
                          <a:latin typeface="Calibri" panose="020F0502020204030204" pitchFamily="34" charset="0"/>
                        </a:defRPr>
                      </a:lvl6pPr>
                      <a:lvl7pPr marL="2971800" indent="-228600" defTabSz="685800" eaLnBrk="0" fontAlgn="base" hangingPunct="0">
                        <a:lnSpc>
                          <a:spcPct val="90000"/>
                        </a:lnSpc>
                        <a:spcBef>
                          <a:spcPts val="375"/>
                        </a:spcBef>
                        <a:spcAft>
                          <a:spcPct val="0"/>
                        </a:spcAft>
                        <a:buFont typeface="Arial" panose="020B0604020202020204" pitchFamily="34" charset="0"/>
                        <a:defRPr sz="1100">
                          <a:solidFill>
                            <a:schemeClr val="tx1"/>
                          </a:solidFill>
                          <a:latin typeface="Calibri" panose="020F0502020204030204" pitchFamily="34" charset="0"/>
                        </a:defRPr>
                      </a:lvl7pPr>
                      <a:lvl8pPr marL="3429000" indent="-228600" defTabSz="685800" eaLnBrk="0" fontAlgn="base" hangingPunct="0">
                        <a:lnSpc>
                          <a:spcPct val="90000"/>
                        </a:lnSpc>
                        <a:spcBef>
                          <a:spcPts val="375"/>
                        </a:spcBef>
                        <a:spcAft>
                          <a:spcPct val="0"/>
                        </a:spcAft>
                        <a:buFont typeface="Arial" panose="020B0604020202020204" pitchFamily="34" charset="0"/>
                        <a:defRPr sz="1100">
                          <a:solidFill>
                            <a:schemeClr val="tx1"/>
                          </a:solidFill>
                          <a:latin typeface="Calibri" panose="020F0502020204030204" pitchFamily="34" charset="0"/>
                        </a:defRPr>
                      </a:lvl8pPr>
                      <a:lvl9pPr marL="3886200" indent="-228600" defTabSz="685800" eaLnBrk="0" fontAlgn="base" hangingPunct="0">
                        <a:lnSpc>
                          <a:spcPct val="90000"/>
                        </a:lnSpc>
                        <a:spcBef>
                          <a:spcPts val="375"/>
                        </a:spcBef>
                        <a:spcAft>
                          <a:spcPct val="0"/>
                        </a:spcAft>
                        <a:buFont typeface="Arial" panose="020B0604020202020204" pitchFamily="34" charset="0"/>
                        <a:defRPr sz="1100">
                          <a:solidFill>
                            <a:schemeClr val="tx1"/>
                          </a:solidFill>
                          <a:latin typeface="Calibri" panose="020F0502020204030204" pitchFamily="34" charset="0"/>
                        </a:defRPr>
                      </a:lvl9pPr>
                    </a:lstStyle>
                    <a:p>
                      <a:pPr marL="0" marR="0" lvl="0" indent="0" algn="ctr" defTabSz="685800" rtl="0" eaLnBrk="1" fontAlgn="base" latinLnBrk="0" hangingPunct="1">
                        <a:lnSpc>
                          <a:spcPct val="115000"/>
                        </a:lnSpc>
                        <a:spcBef>
                          <a:spcPts val="1200"/>
                        </a:spcBef>
                        <a:spcAft>
                          <a:spcPts val="1000"/>
                        </a:spcAft>
                        <a:buClrTx/>
                        <a:buSzTx/>
                        <a:buFontTx/>
                        <a:buNone/>
                        <a:tabLst/>
                      </a:pPr>
                      <a:r>
                        <a:rPr kumimoji="0" lang="en-US" sz="1200" u="none" strike="noStrike" cap="none" normalizeH="0" baseline="0" dirty="0" smtClean="0">
                          <a:ln>
                            <a:noFill/>
                          </a:ln>
                          <a:effectLst/>
                        </a:rPr>
                        <a:t>At Baseline</a:t>
                      </a:r>
                      <a:endParaRPr kumimoji="0" lang="en-US" sz="1100" b="1" i="0" u="none" strike="noStrike" cap="none" normalizeH="0" baseline="0" dirty="0" smtClean="0">
                        <a:ln>
                          <a:noFill/>
                        </a:ln>
                        <a:solidFill>
                          <a:srgbClr val="000000"/>
                        </a:solidFill>
                        <a:effectLst/>
                        <a:latin typeface="Calibri" panose="020F0502020204030204" pitchFamily="34" charset="0"/>
                        <a:cs typeface="Times New Roman" panose="02020603050405020304" pitchFamily="18" charset="0"/>
                      </a:endParaRPr>
                    </a:p>
                  </a:txBody>
                  <a:tcPr marL="68580" marR="68580" marT="0" marB="0" anchor="ctr" horzOverflow="overflow"/>
                </a:tc>
                <a:tc>
                  <a:txBody>
                    <a:bodyPr/>
                    <a:lstStyle>
                      <a:lvl1pPr defTabSz="685800" eaLnBrk="0" hangingPunct="0">
                        <a:lnSpc>
                          <a:spcPct val="90000"/>
                        </a:lnSpc>
                        <a:spcBef>
                          <a:spcPts val="750"/>
                        </a:spcBef>
                        <a:buFont typeface="Arial" panose="020B0604020202020204" pitchFamily="34" charset="0"/>
                        <a:defRPr sz="1900">
                          <a:solidFill>
                            <a:schemeClr val="tx1"/>
                          </a:solidFill>
                          <a:latin typeface="Calibri" panose="020F0502020204030204" pitchFamily="34" charset="0"/>
                        </a:defRPr>
                      </a:lvl1pPr>
                      <a:lvl2pPr marL="742950" indent="-285750" defTabSz="685800" eaLnBrk="0" hangingPunct="0">
                        <a:lnSpc>
                          <a:spcPct val="90000"/>
                        </a:lnSpc>
                        <a:spcBef>
                          <a:spcPts val="375"/>
                        </a:spcBef>
                        <a:buFont typeface="Arial" panose="020B0604020202020204" pitchFamily="34" charset="0"/>
                        <a:defRPr sz="1600">
                          <a:solidFill>
                            <a:schemeClr val="tx1"/>
                          </a:solidFill>
                          <a:latin typeface="Calibri" panose="020F0502020204030204" pitchFamily="34" charset="0"/>
                        </a:defRPr>
                      </a:lvl2pPr>
                      <a:lvl3pPr marL="1143000" indent="-228600" defTabSz="685800" eaLnBrk="0" hangingPunct="0">
                        <a:lnSpc>
                          <a:spcPct val="90000"/>
                        </a:lnSpc>
                        <a:spcBef>
                          <a:spcPts val="375"/>
                        </a:spcBef>
                        <a:buFont typeface="Arial" panose="020B0604020202020204" pitchFamily="34" charset="0"/>
                        <a:defRPr sz="1300">
                          <a:solidFill>
                            <a:schemeClr val="tx1"/>
                          </a:solidFill>
                          <a:latin typeface="Calibri" panose="020F0502020204030204" pitchFamily="34" charset="0"/>
                        </a:defRPr>
                      </a:lvl3pPr>
                      <a:lvl4pPr marL="1600200" indent="-228600" defTabSz="685800" eaLnBrk="0" hangingPunct="0">
                        <a:lnSpc>
                          <a:spcPct val="90000"/>
                        </a:lnSpc>
                        <a:spcBef>
                          <a:spcPts val="375"/>
                        </a:spcBef>
                        <a:buFont typeface="Arial" panose="020B0604020202020204" pitchFamily="34" charset="0"/>
                        <a:defRPr sz="1100">
                          <a:solidFill>
                            <a:schemeClr val="tx1"/>
                          </a:solidFill>
                          <a:latin typeface="Calibri" panose="020F0502020204030204" pitchFamily="34" charset="0"/>
                        </a:defRPr>
                      </a:lvl4pPr>
                      <a:lvl5pPr marL="2057400" indent="-228600" defTabSz="685800" eaLnBrk="0" hangingPunct="0">
                        <a:lnSpc>
                          <a:spcPct val="90000"/>
                        </a:lnSpc>
                        <a:spcBef>
                          <a:spcPts val="375"/>
                        </a:spcBef>
                        <a:buFont typeface="Arial" panose="020B0604020202020204" pitchFamily="34" charset="0"/>
                        <a:defRPr sz="1100">
                          <a:solidFill>
                            <a:schemeClr val="tx1"/>
                          </a:solidFill>
                          <a:latin typeface="Calibri" panose="020F0502020204030204" pitchFamily="34" charset="0"/>
                        </a:defRPr>
                      </a:lvl5pPr>
                      <a:lvl6pPr marL="2514600" indent="-228600" defTabSz="685800" eaLnBrk="0" fontAlgn="base" hangingPunct="0">
                        <a:lnSpc>
                          <a:spcPct val="90000"/>
                        </a:lnSpc>
                        <a:spcBef>
                          <a:spcPts val="375"/>
                        </a:spcBef>
                        <a:spcAft>
                          <a:spcPct val="0"/>
                        </a:spcAft>
                        <a:buFont typeface="Arial" panose="020B0604020202020204" pitchFamily="34" charset="0"/>
                        <a:defRPr sz="1100">
                          <a:solidFill>
                            <a:schemeClr val="tx1"/>
                          </a:solidFill>
                          <a:latin typeface="Calibri" panose="020F0502020204030204" pitchFamily="34" charset="0"/>
                        </a:defRPr>
                      </a:lvl6pPr>
                      <a:lvl7pPr marL="2971800" indent="-228600" defTabSz="685800" eaLnBrk="0" fontAlgn="base" hangingPunct="0">
                        <a:lnSpc>
                          <a:spcPct val="90000"/>
                        </a:lnSpc>
                        <a:spcBef>
                          <a:spcPts val="375"/>
                        </a:spcBef>
                        <a:spcAft>
                          <a:spcPct val="0"/>
                        </a:spcAft>
                        <a:buFont typeface="Arial" panose="020B0604020202020204" pitchFamily="34" charset="0"/>
                        <a:defRPr sz="1100">
                          <a:solidFill>
                            <a:schemeClr val="tx1"/>
                          </a:solidFill>
                          <a:latin typeface="Calibri" panose="020F0502020204030204" pitchFamily="34" charset="0"/>
                        </a:defRPr>
                      </a:lvl7pPr>
                      <a:lvl8pPr marL="3429000" indent="-228600" defTabSz="685800" eaLnBrk="0" fontAlgn="base" hangingPunct="0">
                        <a:lnSpc>
                          <a:spcPct val="90000"/>
                        </a:lnSpc>
                        <a:spcBef>
                          <a:spcPts val="375"/>
                        </a:spcBef>
                        <a:spcAft>
                          <a:spcPct val="0"/>
                        </a:spcAft>
                        <a:buFont typeface="Arial" panose="020B0604020202020204" pitchFamily="34" charset="0"/>
                        <a:defRPr sz="1100">
                          <a:solidFill>
                            <a:schemeClr val="tx1"/>
                          </a:solidFill>
                          <a:latin typeface="Calibri" panose="020F0502020204030204" pitchFamily="34" charset="0"/>
                        </a:defRPr>
                      </a:lvl8pPr>
                      <a:lvl9pPr marL="3886200" indent="-228600" defTabSz="685800" eaLnBrk="0" fontAlgn="base" hangingPunct="0">
                        <a:lnSpc>
                          <a:spcPct val="90000"/>
                        </a:lnSpc>
                        <a:spcBef>
                          <a:spcPts val="375"/>
                        </a:spcBef>
                        <a:spcAft>
                          <a:spcPct val="0"/>
                        </a:spcAft>
                        <a:buFont typeface="Arial" panose="020B0604020202020204" pitchFamily="34" charset="0"/>
                        <a:defRPr sz="1100">
                          <a:solidFill>
                            <a:schemeClr val="tx1"/>
                          </a:solidFill>
                          <a:latin typeface="Calibri" panose="020F0502020204030204" pitchFamily="34" charset="0"/>
                        </a:defRPr>
                      </a:lvl9pPr>
                    </a:lstStyle>
                    <a:p>
                      <a:pPr marL="0" marR="0" lvl="0" indent="0" algn="ctr" defTabSz="685800" rtl="0" eaLnBrk="1" fontAlgn="base" latinLnBrk="0" hangingPunct="1">
                        <a:lnSpc>
                          <a:spcPct val="115000"/>
                        </a:lnSpc>
                        <a:spcBef>
                          <a:spcPts val="1200"/>
                        </a:spcBef>
                        <a:spcAft>
                          <a:spcPts val="1000"/>
                        </a:spcAft>
                        <a:buClrTx/>
                        <a:buSzTx/>
                        <a:buFontTx/>
                        <a:buNone/>
                        <a:tabLst/>
                      </a:pPr>
                      <a:r>
                        <a:rPr kumimoji="0" lang="en-US" sz="1200" u="none" strike="noStrike" cap="none" normalizeH="0" baseline="0" dirty="0" smtClean="0">
                          <a:ln>
                            <a:noFill/>
                          </a:ln>
                          <a:effectLst/>
                        </a:rPr>
                        <a:t>Responders At Week-2</a:t>
                      </a:r>
                      <a:endParaRPr kumimoji="0" lang="en-US" sz="1100" b="1" i="0" u="none" strike="noStrike" cap="none" normalizeH="0" baseline="0" dirty="0" smtClean="0">
                        <a:ln>
                          <a:noFill/>
                        </a:ln>
                        <a:solidFill>
                          <a:srgbClr val="000000"/>
                        </a:solidFill>
                        <a:effectLst/>
                        <a:latin typeface="Calibri" panose="020F0502020204030204" pitchFamily="34" charset="0"/>
                        <a:cs typeface="Times New Roman" panose="02020603050405020304" pitchFamily="18" charset="0"/>
                      </a:endParaRPr>
                    </a:p>
                  </a:txBody>
                  <a:tcPr marL="68580" marR="68580" marT="0" marB="0" anchor="ctr" horzOverflow="overflow"/>
                </a:tc>
              </a:tr>
              <a:tr h="186030">
                <a:tc>
                  <a:txBody>
                    <a:bodyPr/>
                    <a:lstStyle>
                      <a:lvl1pPr defTabSz="685800" eaLnBrk="0" hangingPunct="0">
                        <a:lnSpc>
                          <a:spcPct val="90000"/>
                        </a:lnSpc>
                        <a:spcBef>
                          <a:spcPts val="750"/>
                        </a:spcBef>
                        <a:buFont typeface="Arial" panose="020B0604020202020204" pitchFamily="34" charset="0"/>
                        <a:defRPr sz="1900">
                          <a:solidFill>
                            <a:schemeClr val="tx1"/>
                          </a:solidFill>
                          <a:latin typeface="Calibri" panose="020F0502020204030204" pitchFamily="34" charset="0"/>
                        </a:defRPr>
                      </a:lvl1pPr>
                      <a:lvl2pPr marL="742950" indent="-285750" defTabSz="685800" eaLnBrk="0" hangingPunct="0">
                        <a:lnSpc>
                          <a:spcPct val="90000"/>
                        </a:lnSpc>
                        <a:spcBef>
                          <a:spcPts val="375"/>
                        </a:spcBef>
                        <a:buFont typeface="Arial" panose="020B0604020202020204" pitchFamily="34" charset="0"/>
                        <a:defRPr sz="1600">
                          <a:solidFill>
                            <a:schemeClr val="tx1"/>
                          </a:solidFill>
                          <a:latin typeface="Calibri" panose="020F0502020204030204" pitchFamily="34" charset="0"/>
                        </a:defRPr>
                      </a:lvl2pPr>
                      <a:lvl3pPr marL="1143000" indent="-228600" defTabSz="685800" eaLnBrk="0" hangingPunct="0">
                        <a:lnSpc>
                          <a:spcPct val="90000"/>
                        </a:lnSpc>
                        <a:spcBef>
                          <a:spcPts val="375"/>
                        </a:spcBef>
                        <a:buFont typeface="Arial" panose="020B0604020202020204" pitchFamily="34" charset="0"/>
                        <a:defRPr sz="1300">
                          <a:solidFill>
                            <a:schemeClr val="tx1"/>
                          </a:solidFill>
                          <a:latin typeface="Calibri" panose="020F0502020204030204" pitchFamily="34" charset="0"/>
                        </a:defRPr>
                      </a:lvl3pPr>
                      <a:lvl4pPr marL="1600200" indent="-228600" defTabSz="685800" eaLnBrk="0" hangingPunct="0">
                        <a:lnSpc>
                          <a:spcPct val="90000"/>
                        </a:lnSpc>
                        <a:spcBef>
                          <a:spcPts val="375"/>
                        </a:spcBef>
                        <a:buFont typeface="Arial" panose="020B0604020202020204" pitchFamily="34" charset="0"/>
                        <a:defRPr sz="1100">
                          <a:solidFill>
                            <a:schemeClr val="tx1"/>
                          </a:solidFill>
                          <a:latin typeface="Calibri" panose="020F0502020204030204" pitchFamily="34" charset="0"/>
                        </a:defRPr>
                      </a:lvl4pPr>
                      <a:lvl5pPr marL="2057400" indent="-228600" defTabSz="685800" eaLnBrk="0" hangingPunct="0">
                        <a:lnSpc>
                          <a:spcPct val="90000"/>
                        </a:lnSpc>
                        <a:spcBef>
                          <a:spcPts val="375"/>
                        </a:spcBef>
                        <a:buFont typeface="Arial" panose="020B0604020202020204" pitchFamily="34" charset="0"/>
                        <a:defRPr sz="1100">
                          <a:solidFill>
                            <a:schemeClr val="tx1"/>
                          </a:solidFill>
                          <a:latin typeface="Calibri" panose="020F0502020204030204" pitchFamily="34" charset="0"/>
                        </a:defRPr>
                      </a:lvl5pPr>
                      <a:lvl6pPr marL="2514600" indent="-228600" defTabSz="685800" eaLnBrk="0" fontAlgn="base" hangingPunct="0">
                        <a:lnSpc>
                          <a:spcPct val="90000"/>
                        </a:lnSpc>
                        <a:spcBef>
                          <a:spcPts val="375"/>
                        </a:spcBef>
                        <a:spcAft>
                          <a:spcPct val="0"/>
                        </a:spcAft>
                        <a:buFont typeface="Arial" panose="020B0604020202020204" pitchFamily="34" charset="0"/>
                        <a:defRPr sz="1100">
                          <a:solidFill>
                            <a:schemeClr val="tx1"/>
                          </a:solidFill>
                          <a:latin typeface="Calibri" panose="020F0502020204030204" pitchFamily="34" charset="0"/>
                        </a:defRPr>
                      </a:lvl6pPr>
                      <a:lvl7pPr marL="2971800" indent="-228600" defTabSz="685800" eaLnBrk="0" fontAlgn="base" hangingPunct="0">
                        <a:lnSpc>
                          <a:spcPct val="90000"/>
                        </a:lnSpc>
                        <a:spcBef>
                          <a:spcPts val="375"/>
                        </a:spcBef>
                        <a:spcAft>
                          <a:spcPct val="0"/>
                        </a:spcAft>
                        <a:buFont typeface="Arial" panose="020B0604020202020204" pitchFamily="34" charset="0"/>
                        <a:defRPr sz="1100">
                          <a:solidFill>
                            <a:schemeClr val="tx1"/>
                          </a:solidFill>
                          <a:latin typeface="Calibri" panose="020F0502020204030204" pitchFamily="34" charset="0"/>
                        </a:defRPr>
                      </a:lvl7pPr>
                      <a:lvl8pPr marL="3429000" indent="-228600" defTabSz="685800" eaLnBrk="0" fontAlgn="base" hangingPunct="0">
                        <a:lnSpc>
                          <a:spcPct val="90000"/>
                        </a:lnSpc>
                        <a:spcBef>
                          <a:spcPts val="375"/>
                        </a:spcBef>
                        <a:spcAft>
                          <a:spcPct val="0"/>
                        </a:spcAft>
                        <a:buFont typeface="Arial" panose="020B0604020202020204" pitchFamily="34" charset="0"/>
                        <a:defRPr sz="1100">
                          <a:solidFill>
                            <a:schemeClr val="tx1"/>
                          </a:solidFill>
                          <a:latin typeface="Calibri" panose="020F0502020204030204" pitchFamily="34" charset="0"/>
                        </a:defRPr>
                      </a:lvl8pPr>
                      <a:lvl9pPr marL="3886200" indent="-228600" defTabSz="685800" eaLnBrk="0" fontAlgn="base" hangingPunct="0">
                        <a:lnSpc>
                          <a:spcPct val="90000"/>
                        </a:lnSpc>
                        <a:spcBef>
                          <a:spcPts val="375"/>
                        </a:spcBef>
                        <a:spcAft>
                          <a:spcPct val="0"/>
                        </a:spcAft>
                        <a:buFont typeface="Arial" panose="020B0604020202020204" pitchFamily="34" charset="0"/>
                        <a:defRPr sz="1100">
                          <a:solidFill>
                            <a:schemeClr val="tx1"/>
                          </a:solidFill>
                          <a:latin typeface="Calibri" panose="020F0502020204030204" pitchFamily="34" charset="0"/>
                        </a:defRPr>
                      </a:lvl9pPr>
                    </a:lstStyle>
                    <a:p>
                      <a:pPr marL="0" marR="0" lvl="0" indent="0" algn="ctr" defTabSz="685800" rtl="0" eaLnBrk="1" fontAlgn="base" latinLnBrk="0" hangingPunct="1">
                        <a:lnSpc>
                          <a:spcPct val="115000"/>
                        </a:lnSpc>
                        <a:spcBef>
                          <a:spcPts val="1200"/>
                        </a:spcBef>
                        <a:spcAft>
                          <a:spcPts val="1000"/>
                        </a:spcAft>
                        <a:buClrTx/>
                        <a:buSzTx/>
                        <a:buFontTx/>
                        <a:buNone/>
                        <a:tabLst/>
                      </a:pPr>
                      <a:r>
                        <a:rPr kumimoji="0" lang="en-US" sz="1100" u="none" strike="noStrike" cap="none" normalizeH="0" baseline="0" dirty="0" smtClean="0">
                          <a:ln>
                            <a:noFill/>
                          </a:ln>
                          <a:effectLst/>
                        </a:rPr>
                        <a:t>Diarrhea</a:t>
                      </a:r>
                      <a:endParaRPr kumimoji="0" lang="en-US" sz="1050" b="1" i="0" u="none" strike="noStrike" cap="none" normalizeH="0" baseline="0" dirty="0" smtClean="0">
                        <a:ln>
                          <a:noFill/>
                        </a:ln>
                        <a:solidFill>
                          <a:srgbClr val="000000"/>
                        </a:solidFill>
                        <a:effectLst/>
                        <a:latin typeface="Calibri" panose="020F0502020204030204" pitchFamily="34" charset="0"/>
                        <a:cs typeface="Times New Roman" panose="02020603050405020304" pitchFamily="18" charset="0"/>
                      </a:endParaRPr>
                    </a:p>
                  </a:txBody>
                  <a:tcPr marL="68580" marR="68580" marT="0" marB="0" anchor="ctr" horzOverflow="overflow"/>
                </a:tc>
                <a:tc>
                  <a:txBody>
                    <a:bodyPr/>
                    <a:lstStyle>
                      <a:lvl1pPr defTabSz="685800" eaLnBrk="0" hangingPunct="0">
                        <a:lnSpc>
                          <a:spcPct val="90000"/>
                        </a:lnSpc>
                        <a:spcBef>
                          <a:spcPts val="750"/>
                        </a:spcBef>
                        <a:buFont typeface="Arial" panose="020B0604020202020204" pitchFamily="34" charset="0"/>
                        <a:defRPr sz="1900">
                          <a:solidFill>
                            <a:schemeClr val="tx1"/>
                          </a:solidFill>
                          <a:latin typeface="Calibri" panose="020F0502020204030204" pitchFamily="34" charset="0"/>
                        </a:defRPr>
                      </a:lvl1pPr>
                      <a:lvl2pPr marL="742950" indent="-285750" defTabSz="685800" eaLnBrk="0" hangingPunct="0">
                        <a:lnSpc>
                          <a:spcPct val="90000"/>
                        </a:lnSpc>
                        <a:spcBef>
                          <a:spcPts val="375"/>
                        </a:spcBef>
                        <a:buFont typeface="Arial" panose="020B0604020202020204" pitchFamily="34" charset="0"/>
                        <a:defRPr sz="1600">
                          <a:solidFill>
                            <a:schemeClr val="tx1"/>
                          </a:solidFill>
                          <a:latin typeface="Calibri" panose="020F0502020204030204" pitchFamily="34" charset="0"/>
                        </a:defRPr>
                      </a:lvl2pPr>
                      <a:lvl3pPr marL="1143000" indent="-228600" defTabSz="685800" eaLnBrk="0" hangingPunct="0">
                        <a:lnSpc>
                          <a:spcPct val="90000"/>
                        </a:lnSpc>
                        <a:spcBef>
                          <a:spcPts val="375"/>
                        </a:spcBef>
                        <a:buFont typeface="Arial" panose="020B0604020202020204" pitchFamily="34" charset="0"/>
                        <a:defRPr sz="1300">
                          <a:solidFill>
                            <a:schemeClr val="tx1"/>
                          </a:solidFill>
                          <a:latin typeface="Calibri" panose="020F0502020204030204" pitchFamily="34" charset="0"/>
                        </a:defRPr>
                      </a:lvl3pPr>
                      <a:lvl4pPr marL="1600200" indent="-228600" defTabSz="685800" eaLnBrk="0" hangingPunct="0">
                        <a:lnSpc>
                          <a:spcPct val="90000"/>
                        </a:lnSpc>
                        <a:spcBef>
                          <a:spcPts val="375"/>
                        </a:spcBef>
                        <a:buFont typeface="Arial" panose="020B0604020202020204" pitchFamily="34" charset="0"/>
                        <a:defRPr sz="1100">
                          <a:solidFill>
                            <a:schemeClr val="tx1"/>
                          </a:solidFill>
                          <a:latin typeface="Calibri" panose="020F0502020204030204" pitchFamily="34" charset="0"/>
                        </a:defRPr>
                      </a:lvl4pPr>
                      <a:lvl5pPr marL="2057400" indent="-228600" defTabSz="685800" eaLnBrk="0" hangingPunct="0">
                        <a:lnSpc>
                          <a:spcPct val="90000"/>
                        </a:lnSpc>
                        <a:spcBef>
                          <a:spcPts val="375"/>
                        </a:spcBef>
                        <a:buFont typeface="Arial" panose="020B0604020202020204" pitchFamily="34" charset="0"/>
                        <a:defRPr sz="1100">
                          <a:solidFill>
                            <a:schemeClr val="tx1"/>
                          </a:solidFill>
                          <a:latin typeface="Calibri" panose="020F0502020204030204" pitchFamily="34" charset="0"/>
                        </a:defRPr>
                      </a:lvl5pPr>
                      <a:lvl6pPr marL="2514600" indent="-228600" defTabSz="685800" eaLnBrk="0" fontAlgn="base" hangingPunct="0">
                        <a:lnSpc>
                          <a:spcPct val="90000"/>
                        </a:lnSpc>
                        <a:spcBef>
                          <a:spcPts val="375"/>
                        </a:spcBef>
                        <a:spcAft>
                          <a:spcPct val="0"/>
                        </a:spcAft>
                        <a:buFont typeface="Arial" panose="020B0604020202020204" pitchFamily="34" charset="0"/>
                        <a:defRPr sz="1100">
                          <a:solidFill>
                            <a:schemeClr val="tx1"/>
                          </a:solidFill>
                          <a:latin typeface="Calibri" panose="020F0502020204030204" pitchFamily="34" charset="0"/>
                        </a:defRPr>
                      </a:lvl6pPr>
                      <a:lvl7pPr marL="2971800" indent="-228600" defTabSz="685800" eaLnBrk="0" fontAlgn="base" hangingPunct="0">
                        <a:lnSpc>
                          <a:spcPct val="90000"/>
                        </a:lnSpc>
                        <a:spcBef>
                          <a:spcPts val="375"/>
                        </a:spcBef>
                        <a:spcAft>
                          <a:spcPct val="0"/>
                        </a:spcAft>
                        <a:buFont typeface="Arial" panose="020B0604020202020204" pitchFamily="34" charset="0"/>
                        <a:defRPr sz="1100">
                          <a:solidFill>
                            <a:schemeClr val="tx1"/>
                          </a:solidFill>
                          <a:latin typeface="Calibri" panose="020F0502020204030204" pitchFamily="34" charset="0"/>
                        </a:defRPr>
                      </a:lvl7pPr>
                      <a:lvl8pPr marL="3429000" indent="-228600" defTabSz="685800" eaLnBrk="0" fontAlgn="base" hangingPunct="0">
                        <a:lnSpc>
                          <a:spcPct val="90000"/>
                        </a:lnSpc>
                        <a:spcBef>
                          <a:spcPts val="375"/>
                        </a:spcBef>
                        <a:spcAft>
                          <a:spcPct val="0"/>
                        </a:spcAft>
                        <a:buFont typeface="Arial" panose="020B0604020202020204" pitchFamily="34" charset="0"/>
                        <a:defRPr sz="1100">
                          <a:solidFill>
                            <a:schemeClr val="tx1"/>
                          </a:solidFill>
                          <a:latin typeface="Calibri" panose="020F0502020204030204" pitchFamily="34" charset="0"/>
                        </a:defRPr>
                      </a:lvl8pPr>
                      <a:lvl9pPr marL="3886200" indent="-228600" defTabSz="685800" eaLnBrk="0" fontAlgn="base" hangingPunct="0">
                        <a:lnSpc>
                          <a:spcPct val="90000"/>
                        </a:lnSpc>
                        <a:spcBef>
                          <a:spcPts val="375"/>
                        </a:spcBef>
                        <a:spcAft>
                          <a:spcPct val="0"/>
                        </a:spcAft>
                        <a:buFont typeface="Arial" panose="020B0604020202020204" pitchFamily="34" charset="0"/>
                        <a:defRPr sz="1100">
                          <a:solidFill>
                            <a:schemeClr val="tx1"/>
                          </a:solidFill>
                          <a:latin typeface="Calibri" panose="020F0502020204030204" pitchFamily="34" charset="0"/>
                        </a:defRPr>
                      </a:lvl9pPr>
                    </a:lstStyle>
                    <a:p>
                      <a:pPr marL="0" marR="0" lvl="0" indent="0" algn="ctr" defTabSz="685800" rtl="0" eaLnBrk="1" fontAlgn="base" latinLnBrk="0" hangingPunct="1">
                        <a:lnSpc>
                          <a:spcPct val="115000"/>
                        </a:lnSpc>
                        <a:spcBef>
                          <a:spcPts val="1200"/>
                        </a:spcBef>
                        <a:spcAft>
                          <a:spcPts val="1000"/>
                        </a:spcAft>
                        <a:buClrTx/>
                        <a:buSzTx/>
                        <a:buFontTx/>
                        <a:buNone/>
                        <a:tabLst/>
                      </a:pPr>
                      <a:r>
                        <a:rPr kumimoji="0" lang="en-US" sz="1100" u="none" strike="noStrike" cap="none" normalizeH="0" baseline="0" smtClean="0">
                          <a:ln>
                            <a:noFill/>
                          </a:ln>
                          <a:effectLst/>
                        </a:rPr>
                        <a:t>51</a:t>
                      </a:r>
                      <a:endParaRPr kumimoji="0" lang="en-US" sz="1050" b="1" i="0" u="none" strike="noStrike" cap="none" normalizeH="0" baseline="0" smtClean="0">
                        <a:ln>
                          <a:noFill/>
                        </a:ln>
                        <a:solidFill>
                          <a:srgbClr val="000000"/>
                        </a:solidFill>
                        <a:effectLst/>
                        <a:latin typeface="Calibri" panose="020F0502020204030204" pitchFamily="34" charset="0"/>
                        <a:cs typeface="Times New Roman" panose="02020603050405020304" pitchFamily="18" charset="0"/>
                      </a:endParaRPr>
                    </a:p>
                  </a:txBody>
                  <a:tcPr marL="68580" marR="68580" marT="0" marB="0" anchor="ctr" horzOverflow="overflow"/>
                </a:tc>
                <a:tc>
                  <a:txBody>
                    <a:bodyPr/>
                    <a:lstStyle>
                      <a:lvl1pPr defTabSz="685800" eaLnBrk="0" hangingPunct="0">
                        <a:lnSpc>
                          <a:spcPct val="90000"/>
                        </a:lnSpc>
                        <a:spcBef>
                          <a:spcPts val="750"/>
                        </a:spcBef>
                        <a:buFont typeface="Arial" panose="020B0604020202020204" pitchFamily="34" charset="0"/>
                        <a:defRPr sz="1900">
                          <a:solidFill>
                            <a:schemeClr val="tx1"/>
                          </a:solidFill>
                          <a:latin typeface="Calibri" panose="020F0502020204030204" pitchFamily="34" charset="0"/>
                        </a:defRPr>
                      </a:lvl1pPr>
                      <a:lvl2pPr marL="742950" indent="-285750" defTabSz="685800" eaLnBrk="0" hangingPunct="0">
                        <a:lnSpc>
                          <a:spcPct val="90000"/>
                        </a:lnSpc>
                        <a:spcBef>
                          <a:spcPts val="375"/>
                        </a:spcBef>
                        <a:buFont typeface="Arial" panose="020B0604020202020204" pitchFamily="34" charset="0"/>
                        <a:defRPr sz="1600">
                          <a:solidFill>
                            <a:schemeClr val="tx1"/>
                          </a:solidFill>
                          <a:latin typeface="Calibri" panose="020F0502020204030204" pitchFamily="34" charset="0"/>
                        </a:defRPr>
                      </a:lvl2pPr>
                      <a:lvl3pPr marL="1143000" indent="-228600" defTabSz="685800" eaLnBrk="0" hangingPunct="0">
                        <a:lnSpc>
                          <a:spcPct val="90000"/>
                        </a:lnSpc>
                        <a:spcBef>
                          <a:spcPts val="375"/>
                        </a:spcBef>
                        <a:buFont typeface="Arial" panose="020B0604020202020204" pitchFamily="34" charset="0"/>
                        <a:defRPr sz="1300">
                          <a:solidFill>
                            <a:schemeClr val="tx1"/>
                          </a:solidFill>
                          <a:latin typeface="Calibri" panose="020F0502020204030204" pitchFamily="34" charset="0"/>
                        </a:defRPr>
                      </a:lvl3pPr>
                      <a:lvl4pPr marL="1600200" indent="-228600" defTabSz="685800" eaLnBrk="0" hangingPunct="0">
                        <a:lnSpc>
                          <a:spcPct val="90000"/>
                        </a:lnSpc>
                        <a:spcBef>
                          <a:spcPts val="375"/>
                        </a:spcBef>
                        <a:buFont typeface="Arial" panose="020B0604020202020204" pitchFamily="34" charset="0"/>
                        <a:defRPr sz="1100">
                          <a:solidFill>
                            <a:schemeClr val="tx1"/>
                          </a:solidFill>
                          <a:latin typeface="Calibri" panose="020F0502020204030204" pitchFamily="34" charset="0"/>
                        </a:defRPr>
                      </a:lvl4pPr>
                      <a:lvl5pPr marL="2057400" indent="-228600" defTabSz="685800" eaLnBrk="0" hangingPunct="0">
                        <a:lnSpc>
                          <a:spcPct val="90000"/>
                        </a:lnSpc>
                        <a:spcBef>
                          <a:spcPts val="375"/>
                        </a:spcBef>
                        <a:buFont typeface="Arial" panose="020B0604020202020204" pitchFamily="34" charset="0"/>
                        <a:defRPr sz="1100">
                          <a:solidFill>
                            <a:schemeClr val="tx1"/>
                          </a:solidFill>
                          <a:latin typeface="Calibri" panose="020F0502020204030204" pitchFamily="34" charset="0"/>
                        </a:defRPr>
                      </a:lvl5pPr>
                      <a:lvl6pPr marL="2514600" indent="-228600" defTabSz="685800" eaLnBrk="0" fontAlgn="base" hangingPunct="0">
                        <a:lnSpc>
                          <a:spcPct val="90000"/>
                        </a:lnSpc>
                        <a:spcBef>
                          <a:spcPts val="375"/>
                        </a:spcBef>
                        <a:spcAft>
                          <a:spcPct val="0"/>
                        </a:spcAft>
                        <a:buFont typeface="Arial" panose="020B0604020202020204" pitchFamily="34" charset="0"/>
                        <a:defRPr sz="1100">
                          <a:solidFill>
                            <a:schemeClr val="tx1"/>
                          </a:solidFill>
                          <a:latin typeface="Calibri" panose="020F0502020204030204" pitchFamily="34" charset="0"/>
                        </a:defRPr>
                      </a:lvl6pPr>
                      <a:lvl7pPr marL="2971800" indent="-228600" defTabSz="685800" eaLnBrk="0" fontAlgn="base" hangingPunct="0">
                        <a:lnSpc>
                          <a:spcPct val="90000"/>
                        </a:lnSpc>
                        <a:spcBef>
                          <a:spcPts val="375"/>
                        </a:spcBef>
                        <a:spcAft>
                          <a:spcPct val="0"/>
                        </a:spcAft>
                        <a:buFont typeface="Arial" panose="020B0604020202020204" pitchFamily="34" charset="0"/>
                        <a:defRPr sz="1100">
                          <a:solidFill>
                            <a:schemeClr val="tx1"/>
                          </a:solidFill>
                          <a:latin typeface="Calibri" panose="020F0502020204030204" pitchFamily="34" charset="0"/>
                        </a:defRPr>
                      </a:lvl7pPr>
                      <a:lvl8pPr marL="3429000" indent="-228600" defTabSz="685800" eaLnBrk="0" fontAlgn="base" hangingPunct="0">
                        <a:lnSpc>
                          <a:spcPct val="90000"/>
                        </a:lnSpc>
                        <a:spcBef>
                          <a:spcPts val="375"/>
                        </a:spcBef>
                        <a:spcAft>
                          <a:spcPct val="0"/>
                        </a:spcAft>
                        <a:buFont typeface="Arial" panose="020B0604020202020204" pitchFamily="34" charset="0"/>
                        <a:defRPr sz="1100">
                          <a:solidFill>
                            <a:schemeClr val="tx1"/>
                          </a:solidFill>
                          <a:latin typeface="Calibri" panose="020F0502020204030204" pitchFamily="34" charset="0"/>
                        </a:defRPr>
                      </a:lvl8pPr>
                      <a:lvl9pPr marL="3886200" indent="-228600" defTabSz="685800" eaLnBrk="0" fontAlgn="base" hangingPunct="0">
                        <a:lnSpc>
                          <a:spcPct val="90000"/>
                        </a:lnSpc>
                        <a:spcBef>
                          <a:spcPts val="375"/>
                        </a:spcBef>
                        <a:spcAft>
                          <a:spcPct val="0"/>
                        </a:spcAft>
                        <a:buFont typeface="Arial" panose="020B0604020202020204" pitchFamily="34" charset="0"/>
                        <a:defRPr sz="1100">
                          <a:solidFill>
                            <a:schemeClr val="tx1"/>
                          </a:solidFill>
                          <a:latin typeface="Calibri" panose="020F0502020204030204" pitchFamily="34" charset="0"/>
                        </a:defRPr>
                      </a:lvl9pPr>
                    </a:lstStyle>
                    <a:p>
                      <a:pPr marL="0" marR="0" lvl="0" indent="0" algn="ctr" defTabSz="685800" rtl="0" eaLnBrk="1" fontAlgn="base" latinLnBrk="0" hangingPunct="1">
                        <a:lnSpc>
                          <a:spcPct val="115000"/>
                        </a:lnSpc>
                        <a:spcBef>
                          <a:spcPts val="1200"/>
                        </a:spcBef>
                        <a:spcAft>
                          <a:spcPts val="1000"/>
                        </a:spcAft>
                        <a:buClrTx/>
                        <a:buSzTx/>
                        <a:buFontTx/>
                        <a:buNone/>
                        <a:tabLst/>
                      </a:pPr>
                      <a:r>
                        <a:rPr kumimoji="0" lang="en-US" sz="1100" u="none" strike="noStrike" cap="none" normalizeH="0" baseline="0" smtClean="0">
                          <a:ln>
                            <a:noFill/>
                          </a:ln>
                          <a:effectLst/>
                        </a:rPr>
                        <a:t>51(100%)</a:t>
                      </a:r>
                      <a:endParaRPr kumimoji="0" lang="en-US" sz="1050" b="1" i="0" u="none" strike="noStrike" cap="none" normalizeH="0" baseline="0" smtClean="0">
                        <a:ln>
                          <a:noFill/>
                        </a:ln>
                        <a:solidFill>
                          <a:srgbClr val="000000"/>
                        </a:solidFill>
                        <a:effectLst/>
                        <a:latin typeface="Calibri" panose="020F0502020204030204" pitchFamily="34" charset="0"/>
                        <a:cs typeface="Times New Roman" panose="02020603050405020304" pitchFamily="18" charset="0"/>
                      </a:endParaRPr>
                    </a:p>
                  </a:txBody>
                  <a:tcPr marL="68580" marR="68580" marT="0" marB="0" anchor="ctr" horzOverflow="overflow"/>
                </a:tc>
                <a:tc>
                  <a:txBody>
                    <a:bodyPr/>
                    <a:lstStyle>
                      <a:lvl1pPr defTabSz="685800" eaLnBrk="0" hangingPunct="0">
                        <a:lnSpc>
                          <a:spcPct val="90000"/>
                        </a:lnSpc>
                        <a:spcBef>
                          <a:spcPts val="750"/>
                        </a:spcBef>
                        <a:buFont typeface="Arial" panose="020B0604020202020204" pitchFamily="34" charset="0"/>
                        <a:defRPr sz="1900">
                          <a:solidFill>
                            <a:schemeClr val="tx1"/>
                          </a:solidFill>
                          <a:latin typeface="Calibri" panose="020F0502020204030204" pitchFamily="34" charset="0"/>
                        </a:defRPr>
                      </a:lvl1pPr>
                      <a:lvl2pPr marL="742950" indent="-285750" defTabSz="685800" eaLnBrk="0" hangingPunct="0">
                        <a:lnSpc>
                          <a:spcPct val="90000"/>
                        </a:lnSpc>
                        <a:spcBef>
                          <a:spcPts val="375"/>
                        </a:spcBef>
                        <a:buFont typeface="Arial" panose="020B0604020202020204" pitchFamily="34" charset="0"/>
                        <a:defRPr sz="1600">
                          <a:solidFill>
                            <a:schemeClr val="tx1"/>
                          </a:solidFill>
                          <a:latin typeface="Calibri" panose="020F0502020204030204" pitchFamily="34" charset="0"/>
                        </a:defRPr>
                      </a:lvl2pPr>
                      <a:lvl3pPr marL="1143000" indent="-228600" defTabSz="685800" eaLnBrk="0" hangingPunct="0">
                        <a:lnSpc>
                          <a:spcPct val="90000"/>
                        </a:lnSpc>
                        <a:spcBef>
                          <a:spcPts val="375"/>
                        </a:spcBef>
                        <a:buFont typeface="Arial" panose="020B0604020202020204" pitchFamily="34" charset="0"/>
                        <a:defRPr sz="1300">
                          <a:solidFill>
                            <a:schemeClr val="tx1"/>
                          </a:solidFill>
                          <a:latin typeface="Calibri" panose="020F0502020204030204" pitchFamily="34" charset="0"/>
                        </a:defRPr>
                      </a:lvl3pPr>
                      <a:lvl4pPr marL="1600200" indent="-228600" defTabSz="685800" eaLnBrk="0" hangingPunct="0">
                        <a:lnSpc>
                          <a:spcPct val="90000"/>
                        </a:lnSpc>
                        <a:spcBef>
                          <a:spcPts val="375"/>
                        </a:spcBef>
                        <a:buFont typeface="Arial" panose="020B0604020202020204" pitchFamily="34" charset="0"/>
                        <a:defRPr sz="1100">
                          <a:solidFill>
                            <a:schemeClr val="tx1"/>
                          </a:solidFill>
                          <a:latin typeface="Calibri" panose="020F0502020204030204" pitchFamily="34" charset="0"/>
                        </a:defRPr>
                      </a:lvl4pPr>
                      <a:lvl5pPr marL="2057400" indent="-228600" defTabSz="685800" eaLnBrk="0" hangingPunct="0">
                        <a:lnSpc>
                          <a:spcPct val="90000"/>
                        </a:lnSpc>
                        <a:spcBef>
                          <a:spcPts val="375"/>
                        </a:spcBef>
                        <a:buFont typeface="Arial" panose="020B0604020202020204" pitchFamily="34" charset="0"/>
                        <a:defRPr sz="1100">
                          <a:solidFill>
                            <a:schemeClr val="tx1"/>
                          </a:solidFill>
                          <a:latin typeface="Calibri" panose="020F0502020204030204" pitchFamily="34" charset="0"/>
                        </a:defRPr>
                      </a:lvl5pPr>
                      <a:lvl6pPr marL="2514600" indent="-228600" defTabSz="685800" eaLnBrk="0" fontAlgn="base" hangingPunct="0">
                        <a:lnSpc>
                          <a:spcPct val="90000"/>
                        </a:lnSpc>
                        <a:spcBef>
                          <a:spcPts val="375"/>
                        </a:spcBef>
                        <a:spcAft>
                          <a:spcPct val="0"/>
                        </a:spcAft>
                        <a:buFont typeface="Arial" panose="020B0604020202020204" pitchFamily="34" charset="0"/>
                        <a:defRPr sz="1100">
                          <a:solidFill>
                            <a:schemeClr val="tx1"/>
                          </a:solidFill>
                          <a:latin typeface="Calibri" panose="020F0502020204030204" pitchFamily="34" charset="0"/>
                        </a:defRPr>
                      </a:lvl6pPr>
                      <a:lvl7pPr marL="2971800" indent="-228600" defTabSz="685800" eaLnBrk="0" fontAlgn="base" hangingPunct="0">
                        <a:lnSpc>
                          <a:spcPct val="90000"/>
                        </a:lnSpc>
                        <a:spcBef>
                          <a:spcPts val="375"/>
                        </a:spcBef>
                        <a:spcAft>
                          <a:spcPct val="0"/>
                        </a:spcAft>
                        <a:buFont typeface="Arial" panose="020B0604020202020204" pitchFamily="34" charset="0"/>
                        <a:defRPr sz="1100">
                          <a:solidFill>
                            <a:schemeClr val="tx1"/>
                          </a:solidFill>
                          <a:latin typeface="Calibri" panose="020F0502020204030204" pitchFamily="34" charset="0"/>
                        </a:defRPr>
                      </a:lvl7pPr>
                      <a:lvl8pPr marL="3429000" indent="-228600" defTabSz="685800" eaLnBrk="0" fontAlgn="base" hangingPunct="0">
                        <a:lnSpc>
                          <a:spcPct val="90000"/>
                        </a:lnSpc>
                        <a:spcBef>
                          <a:spcPts val="375"/>
                        </a:spcBef>
                        <a:spcAft>
                          <a:spcPct val="0"/>
                        </a:spcAft>
                        <a:buFont typeface="Arial" panose="020B0604020202020204" pitchFamily="34" charset="0"/>
                        <a:defRPr sz="1100">
                          <a:solidFill>
                            <a:schemeClr val="tx1"/>
                          </a:solidFill>
                          <a:latin typeface="Calibri" panose="020F0502020204030204" pitchFamily="34" charset="0"/>
                        </a:defRPr>
                      </a:lvl8pPr>
                      <a:lvl9pPr marL="3886200" indent="-228600" defTabSz="685800" eaLnBrk="0" fontAlgn="base" hangingPunct="0">
                        <a:lnSpc>
                          <a:spcPct val="90000"/>
                        </a:lnSpc>
                        <a:spcBef>
                          <a:spcPts val="375"/>
                        </a:spcBef>
                        <a:spcAft>
                          <a:spcPct val="0"/>
                        </a:spcAft>
                        <a:buFont typeface="Arial" panose="020B0604020202020204" pitchFamily="34" charset="0"/>
                        <a:defRPr sz="1100">
                          <a:solidFill>
                            <a:schemeClr val="tx1"/>
                          </a:solidFill>
                          <a:latin typeface="Calibri" panose="020F0502020204030204" pitchFamily="34" charset="0"/>
                        </a:defRPr>
                      </a:lvl9pPr>
                    </a:lstStyle>
                    <a:p>
                      <a:pPr marL="0" marR="0" lvl="0" indent="0" algn="ctr" defTabSz="685800" rtl="0" eaLnBrk="1" fontAlgn="base" latinLnBrk="0" hangingPunct="1">
                        <a:lnSpc>
                          <a:spcPct val="115000"/>
                        </a:lnSpc>
                        <a:spcBef>
                          <a:spcPts val="1200"/>
                        </a:spcBef>
                        <a:spcAft>
                          <a:spcPts val="1000"/>
                        </a:spcAft>
                        <a:buClrTx/>
                        <a:buSzTx/>
                        <a:buFontTx/>
                        <a:buNone/>
                        <a:tabLst/>
                      </a:pPr>
                      <a:r>
                        <a:rPr kumimoji="0" lang="en-US" sz="1100" u="none" strike="noStrike" cap="none" normalizeH="0" baseline="0" dirty="0" smtClean="0">
                          <a:ln>
                            <a:noFill/>
                          </a:ln>
                          <a:effectLst/>
                        </a:rPr>
                        <a:t>12(23.53%)</a:t>
                      </a:r>
                      <a:endParaRPr kumimoji="0" lang="en-US" sz="1050" b="1" i="0" u="none" strike="noStrike" cap="none" normalizeH="0" baseline="0" dirty="0" smtClean="0">
                        <a:ln>
                          <a:noFill/>
                        </a:ln>
                        <a:solidFill>
                          <a:srgbClr val="000000"/>
                        </a:solidFill>
                        <a:effectLst/>
                        <a:latin typeface="Calibri" panose="020F0502020204030204" pitchFamily="34" charset="0"/>
                        <a:cs typeface="Times New Roman" panose="02020603050405020304" pitchFamily="18" charset="0"/>
                      </a:endParaRPr>
                    </a:p>
                  </a:txBody>
                  <a:tcPr marL="68580" marR="68580" marT="0" marB="0" anchor="ctr" horzOverflow="overflow"/>
                </a:tc>
              </a:tr>
              <a:tr h="186030">
                <a:tc>
                  <a:txBody>
                    <a:bodyPr/>
                    <a:lstStyle>
                      <a:lvl1pPr defTabSz="685800" eaLnBrk="0" hangingPunct="0">
                        <a:lnSpc>
                          <a:spcPct val="90000"/>
                        </a:lnSpc>
                        <a:spcBef>
                          <a:spcPts val="750"/>
                        </a:spcBef>
                        <a:buFont typeface="Arial" panose="020B0604020202020204" pitchFamily="34" charset="0"/>
                        <a:defRPr sz="1900">
                          <a:solidFill>
                            <a:schemeClr val="tx1"/>
                          </a:solidFill>
                          <a:latin typeface="Calibri" panose="020F0502020204030204" pitchFamily="34" charset="0"/>
                        </a:defRPr>
                      </a:lvl1pPr>
                      <a:lvl2pPr marL="742950" indent="-285750" defTabSz="685800" eaLnBrk="0" hangingPunct="0">
                        <a:lnSpc>
                          <a:spcPct val="90000"/>
                        </a:lnSpc>
                        <a:spcBef>
                          <a:spcPts val="375"/>
                        </a:spcBef>
                        <a:buFont typeface="Arial" panose="020B0604020202020204" pitchFamily="34" charset="0"/>
                        <a:defRPr sz="1600">
                          <a:solidFill>
                            <a:schemeClr val="tx1"/>
                          </a:solidFill>
                          <a:latin typeface="Calibri" panose="020F0502020204030204" pitchFamily="34" charset="0"/>
                        </a:defRPr>
                      </a:lvl2pPr>
                      <a:lvl3pPr marL="1143000" indent="-228600" defTabSz="685800" eaLnBrk="0" hangingPunct="0">
                        <a:lnSpc>
                          <a:spcPct val="90000"/>
                        </a:lnSpc>
                        <a:spcBef>
                          <a:spcPts val="375"/>
                        </a:spcBef>
                        <a:buFont typeface="Arial" panose="020B0604020202020204" pitchFamily="34" charset="0"/>
                        <a:defRPr sz="1300">
                          <a:solidFill>
                            <a:schemeClr val="tx1"/>
                          </a:solidFill>
                          <a:latin typeface="Calibri" panose="020F0502020204030204" pitchFamily="34" charset="0"/>
                        </a:defRPr>
                      </a:lvl3pPr>
                      <a:lvl4pPr marL="1600200" indent="-228600" defTabSz="685800" eaLnBrk="0" hangingPunct="0">
                        <a:lnSpc>
                          <a:spcPct val="90000"/>
                        </a:lnSpc>
                        <a:spcBef>
                          <a:spcPts val="375"/>
                        </a:spcBef>
                        <a:buFont typeface="Arial" panose="020B0604020202020204" pitchFamily="34" charset="0"/>
                        <a:defRPr sz="1100">
                          <a:solidFill>
                            <a:schemeClr val="tx1"/>
                          </a:solidFill>
                          <a:latin typeface="Calibri" panose="020F0502020204030204" pitchFamily="34" charset="0"/>
                        </a:defRPr>
                      </a:lvl4pPr>
                      <a:lvl5pPr marL="2057400" indent="-228600" defTabSz="685800" eaLnBrk="0" hangingPunct="0">
                        <a:lnSpc>
                          <a:spcPct val="90000"/>
                        </a:lnSpc>
                        <a:spcBef>
                          <a:spcPts val="375"/>
                        </a:spcBef>
                        <a:buFont typeface="Arial" panose="020B0604020202020204" pitchFamily="34" charset="0"/>
                        <a:defRPr sz="1100">
                          <a:solidFill>
                            <a:schemeClr val="tx1"/>
                          </a:solidFill>
                          <a:latin typeface="Calibri" panose="020F0502020204030204" pitchFamily="34" charset="0"/>
                        </a:defRPr>
                      </a:lvl5pPr>
                      <a:lvl6pPr marL="2514600" indent="-228600" defTabSz="685800" eaLnBrk="0" fontAlgn="base" hangingPunct="0">
                        <a:lnSpc>
                          <a:spcPct val="90000"/>
                        </a:lnSpc>
                        <a:spcBef>
                          <a:spcPts val="375"/>
                        </a:spcBef>
                        <a:spcAft>
                          <a:spcPct val="0"/>
                        </a:spcAft>
                        <a:buFont typeface="Arial" panose="020B0604020202020204" pitchFamily="34" charset="0"/>
                        <a:defRPr sz="1100">
                          <a:solidFill>
                            <a:schemeClr val="tx1"/>
                          </a:solidFill>
                          <a:latin typeface="Calibri" panose="020F0502020204030204" pitchFamily="34" charset="0"/>
                        </a:defRPr>
                      </a:lvl6pPr>
                      <a:lvl7pPr marL="2971800" indent="-228600" defTabSz="685800" eaLnBrk="0" fontAlgn="base" hangingPunct="0">
                        <a:lnSpc>
                          <a:spcPct val="90000"/>
                        </a:lnSpc>
                        <a:spcBef>
                          <a:spcPts val="375"/>
                        </a:spcBef>
                        <a:spcAft>
                          <a:spcPct val="0"/>
                        </a:spcAft>
                        <a:buFont typeface="Arial" panose="020B0604020202020204" pitchFamily="34" charset="0"/>
                        <a:defRPr sz="1100">
                          <a:solidFill>
                            <a:schemeClr val="tx1"/>
                          </a:solidFill>
                          <a:latin typeface="Calibri" panose="020F0502020204030204" pitchFamily="34" charset="0"/>
                        </a:defRPr>
                      </a:lvl7pPr>
                      <a:lvl8pPr marL="3429000" indent="-228600" defTabSz="685800" eaLnBrk="0" fontAlgn="base" hangingPunct="0">
                        <a:lnSpc>
                          <a:spcPct val="90000"/>
                        </a:lnSpc>
                        <a:spcBef>
                          <a:spcPts val="375"/>
                        </a:spcBef>
                        <a:spcAft>
                          <a:spcPct val="0"/>
                        </a:spcAft>
                        <a:buFont typeface="Arial" panose="020B0604020202020204" pitchFamily="34" charset="0"/>
                        <a:defRPr sz="1100">
                          <a:solidFill>
                            <a:schemeClr val="tx1"/>
                          </a:solidFill>
                          <a:latin typeface="Calibri" panose="020F0502020204030204" pitchFamily="34" charset="0"/>
                        </a:defRPr>
                      </a:lvl8pPr>
                      <a:lvl9pPr marL="3886200" indent="-228600" defTabSz="685800" eaLnBrk="0" fontAlgn="base" hangingPunct="0">
                        <a:lnSpc>
                          <a:spcPct val="90000"/>
                        </a:lnSpc>
                        <a:spcBef>
                          <a:spcPts val="375"/>
                        </a:spcBef>
                        <a:spcAft>
                          <a:spcPct val="0"/>
                        </a:spcAft>
                        <a:buFont typeface="Arial" panose="020B0604020202020204" pitchFamily="34" charset="0"/>
                        <a:defRPr sz="1100">
                          <a:solidFill>
                            <a:schemeClr val="tx1"/>
                          </a:solidFill>
                          <a:latin typeface="Calibri" panose="020F0502020204030204" pitchFamily="34" charset="0"/>
                        </a:defRPr>
                      </a:lvl9pPr>
                    </a:lstStyle>
                    <a:p>
                      <a:pPr marL="0" marR="0" lvl="0" indent="0" algn="ctr" defTabSz="685800" rtl="0" eaLnBrk="1" fontAlgn="base" latinLnBrk="0" hangingPunct="1">
                        <a:lnSpc>
                          <a:spcPct val="115000"/>
                        </a:lnSpc>
                        <a:spcBef>
                          <a:spcPts val="1200"/>
                        </a:spcBef>
                        <a:spcAft>
                          <a:spcPts val="1000"/>
                        </a:spcAft>
                        <a:buClrTx/>
                        <a:buSzTx/>
                        <a:buFontTx/>
                        <a:buNone/>
                        <a:tabLst/>
                      </a:pPr>
                      <a:r>
                        <a:rPr kumimoji="0" lang="en-US" sz="1100" u="none" strike="noStrike" cap="none" normalizeH="0" baseline="0" dirty="0" smtClean="0">
                          <a:ln>
                            <a:noFill/>
                          </a:ln>
                          <a:effectLst/>
                        </a:rPr>
                        <a:t>Nausea</a:t>
                      </a:r>
                      <a:endParaRPr kumimoji="0" lang="en-US" sz="1050" b="1" i="0" u="none" strike="noStrike" cap="none" normalizeH="0" baseline="0" dirty="0" smtClean="0">
                        <a:ln>
                          <a:noFill/>
                        </a:ln>
                        <a:solidFill>
                          <a:srgbClr val="000000"/>
                        </a:solidFill>
                        <a:effectLst/>
                        <a:latin typeface="Calibri" panose="020F0502020204030204" pitchFamily="34" charset="0"/>
                        <a:cs typeface="Times New Roman" panose="02020603050405020304" pitchFamily="18" charset="0"/>
                      </a:endParaRPr>
                    </a:p>
                  </a:txBody>
                  <a:tcPr marL="68580" marR="68580" marT="0" marB="0" anchor="ctr" horzOverflow="overflow"/>
                </a:tc>
                <a:tc>
                  <a:txBody>
                    <a:bodyPr/>
                    <a:lstStyle>
                      <a:lvl1pPr defTabSz="685800" eaLnBrk="0" hangingPunct="0">
                        <a:lnSpc>
                          <a:spcPct val="90000"/>
                        </a:lnSpc>
                        <a:spcBef>
                          <a:spcPts val="750"/>
                        </a:spcBef>
                        <a:buFont typeface="Arial" panose="020B0604020202020204" pitchFamily="34" charset="0"/>
                        <a:defRPr sz="1900">
                          <a:solidFill>
                            <a:schemeClr val="tx1"/>
                          </a:solidFill>
                          <a:latin typeface="Calibri" panose="020F0502020204030204" pitchFamily="34" charset="0"/>
                        </a:defRPr>
                      </a:lvl1pPr>
                      <a:lvl2pPr marL="742950" indent="-285750" defTabSz="685800" eaLnBrk="0" hangingPunct="0">
                        <a:lnSpc>
                          <a:spcPct val="90000"/>
                        </a:lnSpc>
                        <a:spcBef>
                          <a:spcPts val="375"/>
                        </a:spcBef>
                        <a:buFont typeface="Arial" panose="020B0604020202020204" pitchFamily="34" charset="0"/>
                        <a:defRPr sz="1600">
                          <a:solidFill>
                            <a:schemeClr val="tx1"/>
                          </a:solidFill>
                          <a:latin typeface="Calibri" panose="020F0502020204030204" pitchFamily="34" charset="0"/>
                        </a:defRPr>
                      </a:lvl2pPr>
                      <a:lvl3pPr marL="1143000" indent="-228600" defTabSz="685800" eaLnBrk="0" hangingPunct="0">
                        <a:lnSpc>
                          <a:spcPct val="90000"/>
                        </a:lnSpc>
                        <a:spcBef>
                          <a:spcPts val="375"/>
                        </a:spcBef>
                        <a:buFont typeface="Arial" panose="020B0604020202020204" pitchFamily="34" charset="0"/>
                        <a:defRPr sz="1300">
                          <a:solidFill>
                            <a:schemeClr val="tx1"/>
                          </a:solidFill>
                          <a:latin typeface="Calibri" panose="020F0502020204030204" pitchFamily="34" charset="0"/>
                        </a:defRPr>
                      </a:lvl3pPr>
                      <a:lvl4pPr marL="1600200" indent="-228600" defTabSz="685800" eaLnBrk="0" hangingPunct="0">
                        <a:lnSpc>
                          <a:spcPct val="90000"/>
                        </a:lnSpc>
                        <a:spcBef>
                          <a:spcPts val="375"/>
                        </a:spcBef>
                        <a:buFont typeface="Arial" panose="020B0604020202020204" pitchFamily="34" charset="0"/>
                        <a:defRPr sz="1100">
                          <a:solidFill>
                            <a:schemeClr val="tx1"/>
                          </a:solidFill>
                          <a:latin typeface="Calibri" panose="020F0502020204030204" pitchFamily="34" charset="0"/>
                        </a:defRPr>
                      </a:lvl4pPr>
                      <a:lvl5pPr marL="2057400" indent="-228600" defTabSz="685800" eaLnBrk="0" hangingPunct="0">
                        <a:lnSpc>
                          <a:spcPct val="90000"/>
                        </a:lnSpc>
                        <a:spcBef>
                          <a:spcPts val="375"/>
                        </a:spcBef>
                        <a:buFont typeface="Arial" panose="020B0604020202020204" pitchFamily="34" charset="0"/>
                        <a:defRPr sz="1100">
                          <a:solidFill>
                            <a:schemeClr val="tx1"/>
                          </a:solidFill>
                          <a:latin typeface="Calibri" panose="020F0502020204030204" pitchFamily="34" charset="0"/>
                        </a:defRPr>
                      </a:lvl5pPr>
                      <a:lvl6pPr marL="2514600" indent="-228600" defTabSz="685800" eaLnBrk="0" fontAlgn="base" hangingPunct="0">
                        <a:lnSpc>
                          <a:spcPct val="90000"/>
                        </a:lnSpc>
                        <a:spcBef>
                          <a:spcPts val="375"/>
                        </a:spcBef>
                        <a:spcAft>
                          <a:spcPct val="0"/>
                        </a:spcAft>
                        <a:buFont typeface="Arial" panose="020B0604020202020204" pitchFamily="34" charset="0"/>
                        <a:defRPr sz="1100">
                          <a:solidFill>
                            <a:schemeClr val="tx1"/>
                          </a:solidFill>
                          <a:latin typeface="Calibri" panose="020F0502020204030204" pitchFamily="34" charset="0"/>
                        </a:defRPr>
                      </a:lvl6pPr>
                      <a:lvl7pPr marL="2971800" indent="-228600" defTabSz="685800" eaLnBrk="0" fontAlgn="base" hangingPunct="0">
                        <a:lnSpc>
                          <a:spcPct val="90000"/>
                        </a:lnSpc>
                        <a:spcBef>
                          <a:spcPts val="375"/>
                        </a:spcBef>
                        <a:spcAft>
                          <a:spcPct val="0"/>
                        </a:spcAft>
                        <a:buFont typeface="Arial" panose="020B0604020202020204" pitchFamily="34" charset="0"/>
                        <a:defRPr sz="1100">
                          <a:solidFill>
                            <a:schemeClr val="tx1"/>
                          </a:solidFill>
                          <a:latin typeface="Calibri" panose="020F0502020204030204" pitchFamily="34" charset="0"/>
                        </a:defRPr>
                      </a:lvl7pPr>
                      <a:lvl8pPr marL="3429000" indent="-228600" defTabSz="685800" eaLnBrk="0" fontAlgn="base" hangingPunct="0">
                        <a:lnSpc>
                          <a:spcPct val="90000"/>
                        </a:lnSpc>
                        <a:spcBef>
                          <a:spcPts val="375"/>
                        </a:spcBef>
                        <a:spcAft>
                          <a:spcPct val="0"/>
                        </a:spcAft>
                        <a:buFont typeface="Arial" panose="020B0604020202020204" pitchFamily="34" charset="0"/>
                        <a:defRPr sz="1100">
                          <a:solidFill>
                            <a:schemeClr val="tx1"/>
                          </a:solidFill>
                          <a:latin typeface="Calibri" panose="020F0502020204030204" pitchFamily="34" charset="0"/>
                        </a:defRPr>
                      </a:lvl8pPr>
                      <a:lvl9pPr marL="3886200" indent="-228600" defTabSz="685800" eaLnBrk="0" fontAlgn="base" hangingPunct="0">
                        <a:lnSpc>
                          <a:spcPct val="90000"/>
                        </a:lnSpc>
                        <a:spcBef>
                          <a:spcPts val="375"/>
                        </a:spcBef>
                        <a:spcAft>
                          <a:spcPct val="0"/>
                        </a:spcAft>
                        <a:buFont typeface="Arial" panose="020B0604020202020204" pitchFamily="34" charset="0"/>
                        <a:defRPr sz="1100">
                          <a:solidFill>
                            <a:schemeClr val="tx1"/>
                          </a:solidFill>
                          <a:latin typeface="Calibri" panose="020F0502020204030204" pitchFamily="34" charset="0"/>
                        </a:defRPr>
                      </a:lvl9pPr>
                    </a:lstStyle>
                    <a:p>
                      <a:pPr marL="0" marR="0" lvl="0" indent="0" algn="ctr" defTabSz="685800" rtl="0" eaLnBrk="1" fontAlgn="base" latinLnBrk="0" hangingPunct="1">
                        <a:lnSpc>
                          <a:spcPct val="115000"/>
                        </a:lnSpc>
                        <a:spcBef>
                          <a:spcPts val="1200"/>
                        </a:spcBef>
                        <a:spcAft>
                          <a:spcPts val="1000"/>
                        </a:spcAft>
                        <a:buClrTx/>
                        <a:buSzTx/>
                        <a:buFontTx/>
                        <a:buNone/>
                        <a:tabLst/>
                      </a:pPr>
                      <a:r>
                        <a:rPr kumimoji="0" lang="en-US" sz="1100" u="none" strike="noStrike" cap="none" normalizeH="0" baseline="0" dirty="0" smtClean="0">
                          <a:ln>
                            <a:noFill/>
                          </a:ln>
                          <a:effectLst/>
                        </a:rPr>
                        <a:t>51</a:t>
                      </a:r>
                      <a:endParaRPr kumimoji="0" lang="en-US" sz="1050" b="1" i="0" u="none" strike="noStrike" cap="none" normalizeH="0" baseline="0" dirty="0" smtClean="0">
                        <a:ln>
                          <a:noFill/>
                        </a:ln>
                        <a:solidFill>
                          <a:srgbClr val="000000"/>
                        </a:solidFill>
                        <a:effectLst/>
                        <a:latin typeface="Calibri" panose="020F0502020204030204" pitchFamily="34" charset="0"/>
                        <a:cs typeface="Times New Roman" panose="02020603050405020304" pitchFamily="18" charset="0"/>
                      </a:endParaRPr>
                    </a:p>
                  </a:txBody>
                  <a:tcPr marL="68580" marR="68580" marT="0" marB="0" anchor="ctr" horzOverflow="overflow"/>
                </a:tc>
                <a:tc>
                  <a:txBody>
                    <a:bodyPr/>
                    <a:lstStyle>
                      <a:lvl1pPr defTabSz="685800" eaLnBrk="0" hangingPunct="0">
                        <a:lnSpc>
                          <a:spcPct val="90000"/>
                        </a:lnSpc>
                        <a:spcBef>
                          <a:spcPts val="750"/>
                        </a:spcBef>
                        <a:buFont typeface="Arial" panose="020B0604020202020204" pitchFamily="34" charset="0"/>
                        <a:defRPr sz="1900">
                          <a:solidFill>
                            <a:schemeClr val="tx1"/>
                          </a:solidFill>
                          <a:latin typeface="Calibri" panose="020F0502020204030204" pitchFamily="34" charset="0"/>
                        </a:defRPr>
                      </a:lvl1pPr>
                      <a:lvl2pPr marL="742950" indent="-285750" defTabSz="685800" eaLnBrk="0" hangingPunct="0">
                        <a:lnSpc>
                          <a:spcPct val="90000"/>
                        </a:lnSpc>
                        <a:spcBef>
                          <a:spcPts val="375"/>
                        </a:spcBef>
                        <a:buFont typeface="Arial" panose="020B0604020202020204" pitchFamily="34" charset="0"/>
                        <a:defRPr sz="1600">
                          <a:solidFill>
                            <a:schemeClr val="tx1"/>
                          </a:solidFill>
                          <a:latin typeface="Calibri" panose="020F0502020204030204" pitchFamily="34" charset="0"/>
                        </a:defRPr>
                      </a:lvl2pPr>
                      <a:lvl3pPr marL="1143000" indent="-228600" defTabSz="685800" eaLnBrk="0" hangingPunct="0">
                        <a:lnSpc>
                          <a:spcPct val="90000"/>
                        </a:lnSpc>
                        <a:spcBef>
                          <a:spcPts val="375"/>
                        </a:spcBef>
                        <a:buFont typeface="Arial" panose="020B0604020202020204" pitchFamily="34" charset="0"/>
                        <a:defRPr sz="1300">
                          <a:solidFill>
                            <a:schemeClr val="tx1"/>
                          </a:solidFill>
                          <a:latin typeface="Calibri" panose="020F0502020204030204" pitchFamily="34" charset="0"/>
                        </a:defRPr>
                      </a:lvl3pPr>
                      <a:lvl4pPr marL="1600200" indent="-228600" defTabSz="685800" eaLnBrk="0" hangingPunct="0">
                        <a:lnSpc>
                          <a:spcPct val="90000"/>
                        </a:lnSpc>
                        <a:spcBef>
                          <a:spcPts val="375"/>
                        </a:spcBef>
                        <a:buFont typeface="Arial" panose="020B0604020202020204" pitchFamily="34" charset="0"/>
                        <a:defRPr sz="1100">
                          <a:solidFill>
                            <a:schemeClr val="tx1"/>
                          </a:solidFill>
                          <a:latin typeface="Calibri" panose="020F0502020204030204" pitchFamily="34" charset="0"/>
                        </a:defRPr>
                      </a:lvl4pPr>
                      <a:lvl5pPr marL="2057400" indent="-228600" defTabSz="685800" eaLnBrk="0" hangingPunct="0">
                        <a:lnSpc>
                          <a:spcPct val="90000"/>
                        </a:lnSpc>
                        <a:spcBef>
                          <a:spcPts val="375"/>
                        </a:spcBef>
                        <a:buFont typeface="Arial" panose="020B0604020202020204" pitchFamily="34" charset="0"/>
                        <a:defRPr sz="1100">
                          <a:solidFill>
                            <a:schemeClr val="tx1"/>
                          </a:solidFill>
                          <a:latin typeface="Calibri" panose="020F0502020204030204" pitchFamily="34" charset="0"/>
                        </a:defRPr>
                      </a:lvl5pPr>
                      <a:lvl6pPr marL="2514600" indent="-228600" defTabSz="685800" eaLnBrk="0" fontAlgn="base" hangingPunct="0">
                        <a:lnSpc>
                          <a:spcPct val="90000"/>
                        </a:lnSpc>
                        <a:spcBef>
                          <a:spcPts val="375"/>
                        </a:spcBef>
                        <a:spcAft>
                          <a:spcPct val="0"/>
                        </a:spcAft>
                        <a:buFont typeface="Arial" panose="020B0604020202020204" pitchFamily="34" charset="0"/>
                        <a:defRPr sz="1100">
                          <a:solidFill>
                            <a:schemeClr val="tx1"/>
                          </a:solidFill>
                          <a:latin typeface="Calibri" panose="020F0502020204030204" pitchFamily="34" charset="0"/>
                        </a:defRPr>
                      </a:lvl6pPr>
                      <a:lvl7pPr marL="2971800" indent="-228600" defTabSz="685800" eaLnBrk="0" fontAlgn="base" hangingPunct="0">
                        <a:lnSpc>
                          <a:spcPct val="90000"/>
                        </a:lnSpc>
                        <a:spcBef>
                          <a:spcPts val="375"/>
                        </a:spcBef>
                        <a:spcAft>
                          <a:spcPct val="0"/>
                        </a:spcAft>
                        <a:buFont typeface="Arial" panose="020B0604020202020204" pitchFamily="34" charset="0"/>
                        <a:defRPr sz="1100">
                          <a:solidFill>
                            <a:schemeClr val="tx1"/>
                          </a:solidFill>
                          <a:latin typeface="Calibri" panose="020F0502020204030204" pitchFamily="34" charset="0"/>
                        </a:defRPr>
                      </a:lvl7pPr>
                      <a:lvl8pPr marL="3429000" indent="-228600" defTabSz="685800" eaLnBrk="0" fontAlgn="base" hangingPunct="0">
                        <a:lnSpc>
                          <a:spcPct val="90000"/>
                        </a:lnSpc>
                        <a:spcBef>
                          <a:spcPts val="375"/>
                        </a:spcBef>
                        <a:spcAft>
                          <a:spcPct val="0"/>
                        </a:spcAft>
                        <a:buFont typeface="Arial" panose="020B0604020202020204" pitchFamily="34" charset="0"/>
                        <a:defRPr sz="1100">
                          <a:solidFill>
                            <a:schemeClr val="tx1"/>
                          </a:solidFill>
                          <a:latin typeface="Calibri" panose="020F0502020204030204" pitchFamily="34" charset="0"/>
                        </a:defRPr>
                      </a:lvl8pPr>
                      <a:lvl9pPr marL="3886200" indent="-228600" defTabSz="685800" eaLnBrk="0" fontAlgn="base" hangingPunct="0">
                        <a:lnSpc>
                          <a:spcPct val="90000"/>
                        </a:lnSpc>
                        <a:spcBef>
                          <a:spcPts val="375"/>
                        </a:spcBef>
                        <a:spcAft>
                          <a:spcPct val="0"/>
                        </a:spcAft>
                        <a:buFont typeface="Arial" panose="020B0604020202020204" pitchFamily="34" charset="0"/>
                        <a:defRPr sz="1100">
                          <a:solidFill>
                            <a:schemeClr val="tx1"/>
                          </a:solidFill>
                          <a:latin typeface="Calibri" panose="020F0502020204030204" pitchFamily="34" charset="0"/>
                        </a:defRPr>
                      </a:lvl9pPr>
                    </a:lstStyle>
                    <a:p>
                      <a:pPr marL="0" marR="0" lvl="0" indent="0" algn="ctr" defTabSz="685800" rtl="0" eaLnBrk="1" fontAlgn="base" latinLnBrk="0" hangingPunct="1">
                        <a:lnSpc>
                          <a:spcPct val="115000"/>
                        </a:lnSpc>
                        <a:spcBef>
                          <a:spcPts val="1200"/>
                        </a:spcBef>
                        <a:spcAft>
                          <a:spcPts val="1000"/>
                        </a:spcAft>
                        <a:buClrTx/>
                        <a:buSzTx/>
                        <a:buFontTx/>
                        <a:buNone/>
                        <a:tabLst/>
                      </a:pPr>
                      <a:r>
                        <a:rPr kumimoji="0" lang="en-US" sz="1100" u="none" strike="noStrike" cap="none" normalizeH="0" baseline="0" smtClean="0">
                          <a:ln>
                            <a:noFill/>
                          </a:ln>
                          <a:effectLst/>
                        </a:rPr>
                        <a:t>51(100%)</a:t>
                      </a:r>
                      <a:endParaRPr kumimoji="0" lang="en-US" sz="1050" b="1" i="0" u="none" strike="noStrike" cap="none" normalizeH="0" baseline="0" smtClean="0">
                        <a:ln>
                          <a:noFill/>
                        </a:ln>
                        <a:solidFill>
                          <a:srgbClr val="000000"/>
                        </a:solidFill>
                        <a:effectLst/>
                        <a:latin typeface="Calibri" panose="020F0502020204030204" pitchFamily="34" charset="0"/>
                        <a:cs typeface="Times New Roman" panose="02020603050405020304" pitchFamily="18" charset="0"/>
                      </a:endParaRPr>
                    </a:p>
                  </a:txBody>
                  <a:tcPr marL="68580" marR="68580" marT="0" marB="0" anchor="ctr" horzOverflow="overflow"/>
                </a:tc>
                <a:tc>
                  <a:txBody>
                    <a:bodyPr/>
                    <a:lstStyle>
                      <a:lvl1pPr indent="-11113" defTabSz="685800" eaLnBrk="0" hangingPunct="0">
                        <a:lnSpc>
                          <a:spcPct val="90000"/>
                        </a:lnSpc>
                        <a:spcBef>
                          <a:spcPts val="750"/>
                        </a:spcBef>
                        <a:buFont typeface="Arial" panose="020B0604020202020204" pitchFamily="34" charset="0"/>
                        <a:defRPr sz="1900">
                          <a:solidFill>
                            <a:schemeClr val="tx1"/>
                          </a:solidFill>
                          <a:latin typeface="Calibri" panose="020F0502020204030204" pitchFamily="34" charset="0"/>
                        </a:defRPr>
                      </a:lvl1pPr>
                      <a:lvl2pPr marL="742950" indent="-285750" defTabSz="685800" eaLnBrk="0" hangingPunct="0">
                        <a:lnSpc>
                          <a:spcPct val="90000"/>
                        </a:lnSpc>
                        <a:spcBef>
                          <a:spcPts val="375"/>
                        </a:spcBef>
                        <a:buFont typeface="Arial" panose="020B0604020202020204" pitchFamily="34" charset="0"/>
                        <a:defRPr sz="1600">
                          <a:solidFill>
                            <a:schemeClr val="tx1"/>
                          </a:solidFill>
                          <a:latin typeface="Calibri" panose="020F0502020204030204" pitchFamily="34" charset="0"/>
                        </a:defRPr>
                      </a:lvl2pPr>
                      <a:lvl3pPr marL="1143000" indent="-228600" defTabSz="685800" eaLnBrk="0" hangingPunct="0">
                        <a:lnSpc>
                          <a:spcPct val="90000"/>
                        </a:lnSpc>
                        <a:spcBef>
                          <a:spcPts val="375"/>
                        </a:spcBef>
                        <a:buFont typeface="Arial" panose="020B0604020202020204" pitchFamily="34" charset="0"/>
                        <a:defRPr sz="1300">
                          <a:solidFill>
                            <a:schemeClr val="tx1"/>
                          </a:solidFill>
                          <a:latin typeface="Calibri" panose="020F0502020204030204" pitchFamily="34" charset="0"/>
                        </a:defRPr>
                      </a:lvl3pPr>
                      <a:lvl4pPr marL="1600200" indent="-228600" defTabSz="685800" eaLnBrk="0" hangingPunct="0">
                        <a:lnSpc>
                          <a:spcPct val="90000"/>
                        </a:lnSpc>
                        <a:spcBef>
                          <a:spcPts val="375"/>
                        </a:spcBef>
                        <a:buFont typeface="Arial" panose="020B0604020202020204" pitchFamily="34" charset="0"/>
                        <a:defRPr sz="1100">
                          <a:solidFill>
                            <a:schemeClr val="tx1"/>
                          </a:solidFill>
                          <a:latin typeface="Calibri" panose="020F0502020204030204" pitchFamily="34" charset="0"/>
                        </a:defRPr>
                      </a:lvl4pPr>
                      <a:lvl5pPr marL="2057400" indent="-228600" defTabSz="685800" eaLnBrk="0" hangingPunct="0">
                        <a:lnSpc>
                          <a:spcPct val="90000"/>
                        </a:lnSpc>
                        <a:spcBef>
                          <a:spcPts val="375"/>
                        </a:spcBef>
                        <a:buFont typeface="Arial" panose="020B0604020202020204" pitchFamily="34" charset="0"/>
                        <a:defRPr sz="1100">
                          <a:solidFill>
                            <a:schemeClr val="tx1"/>
                          </a:solidFill>
                          <a:latin typeface="Calibri" panose="020F0502020204030204" pitchFamily="34" charset="0"/>
                        </a:defRPr>
                      </a:lvl5pPr>
                      <a:lvl6pPr marL="2514600" indent="-228600" defTabSz="685800" eaLnBrk="0" fontAlgn="base" hangingPunct="0">
                        <a:lnSpc>
                          <a:spcPct val="90000"/>
                        </a:lnSpc>
                        <a:spcBef>
                          <a:spcPts val="375"/>
                        </a:spcBef>
                        <a:spcAft>
                          <a:spcPct val="0"/>
                        </a:spcAft>
                        <a:buFont typeface="Arial" panose="020B0604020202020204" pitchFamily="34" charset="0"/>
                        <a:defRPr sz="1100">
                          <a:solidFill>
                            <a:schemeClr val="tx1"/>
                          </a:solidFill>
                          <a:latin typeface="Calibri" panose="020F0502020204030204" pitchFamily="34" charset="0"/>
                        </a:defRPr>
                      </a:lvl6pPr>
                      <a:lvl7pPr marL="2971800" indent="-228600" defTabSz="685800" eaLnBrk="0" fontAlgn="base" hangingPunct="0">
                        <a:lnSpc>
                          <a:spcPct val="90000"/>
                        </a:lnSpc>
                        <a:spcBef>
                          <a:spcPts val="375"/>
                        </a:spcBef>
                        <a:spcAft>
                          <a:spcPct val="0"/>
                        </a:spcAft>
                        <a:buFont typeface="Arial" panose="020B0604020202020204" pitchFamily="34" charset="0"/>
                        <a:defRPr sz="1100">
                          <a:solidFill>
                            <a:schemeClr val="tx1"/>
                          </a:solidFill>
                          <a:latin typeface="Calibri" panose="020F0502020204030204" pitchFamily="34" charset="0"/>
                        </a:defRPr>
                      </a:lvl7pPr>
                      <a:lvl8pPr marL="3429000" indent="-228600" defTabSz="685800" eaLnBrk="0" fontAlgn="base" hangingPunct="0">
                        <a:lnSpc>
                          <a:spcPct val="90000"/>
                        </a:lnSpc>
                        <a:spcBef>
                          <a:spcPts val="375"/>
                        </a:spcBef>
                        <a:spcAft>
                          <a:spcPct val="0"/>
                        </a:spcAft>
                        <a:buFont typeface="Arial" panose="020B0604020202020204" pitchFamily="34" charset="0"/>
                        <a:defRPr sz="1100">
                          <a:solidFill>
                            <a:schemeClr val="tx1"/>
                          </a:solidFill>
                          <a:latin typeface="Calibri" panose="020F0502020204030204" pitchFamily="34" charset="0"/>
                        </a:defRPr>
                      </a:lvl8pPr>
                      <a:lvl9pPr marL="3886200" indent="-228600" defTabSz="685800" eaLnBrk="0" fontAlgn="base" hangingPunct="0">
                        <a:lnSpc>
                          <a:spcPct val="90000"/>
                        </a:lnSpc>
                        <a:spcBef>
                          <a:spcPts val="375"/>
                        </a:spcBef>
                        <a:spcAft>
                          <a:spcPct val="0"/>
                        </a:spcAft>
                        <a:buFont typeface="Arial" panose="020B0604020202020204" pitchFamily="34" charset="0"/>
                        <a:defRPr sz="1100">
                          <a:solidFill>
                            <a:schemeClr val="tx1"/>
                          </a:solidFill>
                          <a:latin typeface="Calibri" panose="020F0502020204030204" pitchFamily="34" charset="0"/>
                        </a:defRPr>
                      </a:lvl9pPr>
                    </a:lstStyle>
                    <a:p>
                      <a:pPr marL="0" marR="0" lvl="0" indent="-11113" algn="ctr" defTabSz="685800" rtl="0" eaLnBrk="1" fontAlgn="base" latinLnBrk="0" hangingPunct="1">
                        <a:lnSpc>
                          <a:spcPct val="115000"/>
                        </a:lnSpc>
                        <a:spcBef>
                          <a:spcPts val="1200"/>
                        </a:spcBef>
                        <a:spcAft>
                          <a:spcPts val="1000"/>
                        </a:spcAft>
                        <a:buClrTx/>
                        <a:buSzTx/>
                        <a:buFontTx/>
                        <a:buNone/>
                        <a:tabLst/>
                      </a:pPr>
                      <a:r>
                        <a:rPr kumimoji="0" lang="en-US" sz="1100" u="none" strike="noStrike" cap="none" normalizeH="0" baseline="0" dirty="0" smtClean="0">
                          <a:ln>
                            <a:noFill/>
                          </a:ln>
                          <a:effectLst/>
                        </a:rPr>
                        <a:t>3(5.9%)</a:t>
                      </a:r>
                      <a:endParaRPr kumimoji="0" lang="en-US" sz="1050" b="1" i="0" u="none" strike="noStrike" cap="none" normalizeH="0" baseline="0" dirty="0" smtClean="0">
                        <a:ln>
                          <a:noFill/>
                        </a:ln>
                        <a:solidFill>
                          <a:srgbClr val="000000"/>
                        </a:solidFill>
                        <a:effectLst/>
                        <a:latin typeface="Calibri" panose="020F0502020204030204" pitchFamily="34" charset="0"/>
                        <a:cs typeface="Times New Roman" panose="02020603050405020304" pitchFamily="18" charset="0"/>
                      </a:endParaRPr>
                    </a:p>
                  </a:txBody>
                  <a:tcPr marL="68580" marR="68580" marT="0" marB="0" anchor="ctr" horzOverflow="overflow"/>
                </a:tc>
              </a:tr>
              <a:tr h="186030">
                <a:tc>
                  <a:txBody>
                    <a:bodyPr/>
                    <a:lstStyle>
                      <a:lvl1pPr defTabSz="685800" eaLnBrk="0" hangingPunct="0">
                        <a:lnSpc>
                          <a:spcPct val="90000"/>
                        </a:lnSpc>
                        <a:spcBef>
                          <a:spcPts val="750"/>
                        </a:spcBef>
                        <a:buFont typeface="Arial" panose="020B0604020202020204" pitchFamily="34" charset="0"/>
                        <a:defRPr sz="1900">
                          <a:solidFill>
                            <a:schemeClr val="tx1"/>
                          </a:solidFill>
                          <a:latin typeface="Calibri" panose="020F0502020204030204" pitchFamily="34" charset="0"/>
                        </a:defRPr>
                      </a:lvl1pPr>
                      <a:lvl2pPr marL="742950" indent="-285750" defTabSz="685800" eaLnBrk="0" hangingPunct="0">
                        <a:lnSpc>
                          <a:spcPct val="90000"/>
                        </a:lnSpc>
                        <a:spcBef>
                          <a:spcPts val="375"/>
                        </a:spcBef>
                        <a:buFont typeface="Arial" panose="020B0604020202020204" pitchFamily="34" charset="0"/>
                        <a:defRPr sz="1600">
                          <a:solidFill>
                            <a:schemeClr val="tx1"/>
                          </a:solidFill>
                          <a:latin typeface="Calibri" panose="020F0502020204030204" pitchFamily="34" charset="0"/>
                        </a:defRPr>
                      </a:lvl2pPr>
                      <a:lvl3pPr marL="1143000" indent="-228600" defTabSz="685800" eaLnBrk="0" hangingPunct="0">
                        <a:lnSpc>
                          <a:spcPct val="90000"/>
                        </a:lnSpc>
                        <a:spcBef>
                          <a:spcPts val="375"/>
                        </a:spcBef>
                        <a:buFont typeface="Arial" panose="020B0604020202020204" pitchFamily="34" charset="0"/>
                        <a:defRPr sz="1300">
                          <a:solidFill>
                            <a:schemeClr val="tx1"/>
                          </a:solidFill>
                          <a:latin typeface="Calibri" panose="020F0502020204030204" pitchFamily="34" charset="0"/>
                        </a:defRPr>
                      </a:lvl3pPr>
                      <a:lvl4pPr marL="1600200" indent="-228600" defTabSz="685800" eaLnBrk="0" hangingPunct="0">
                        <a:lnSpc>
                          <a:spcPct val="90000"/>
                        </a:lnSpc>
                        <a:spcBef>
                          <a:spcPts val="375"/>
                        </a:spcBef>
                        <a:buFont typeface="Arial" panose="020B0604020202020204" pitchFamily="34" charset="0"/>
                        <a:defRPr sz="1100">
                          <a:solidFill>
                            <a:schemeClr val="tx1"/>
                          </a:solidFill>
                          <a:latin typeface="Calibri" panose="020F0502020204030204" pitchFamily="34" charset="0"/>
                        </a:defRPr>
                      </a:lvl4pPr>
                      <a:lvl5pPr marL="2057400" indent="-228600" defTabSz="685800" eaLnBrk="0" hangingPunct="0">
                        <a:lnSpc>
                          <a:spcPct val="90000"/>
                        </a:lnSpc>
                        <a:spcBef>
                          <a:spcPts val="375"/>
                        </a:spcBef>
                        <a:buFont typeface="Arial" panose="020B0604020202020204" pitchFamily="34" charset="0"/>
                        <a:defRPr sz="1100">
                          <a:solidFill>
                            <a:schemeClr val="tx1"/>
                          </a:solidFill>
                          <a:latin typeface="Calibri" panose="020F0502020204030204" pitchFamily="34" charset="0"/>
                        </a:defRPr>
                      </a:lvl5pPr>
                      <a:lvl6pPr marL="2514600" indent="-228600" defTabSz="685800" eaLnBrk="0" fontAlgn="base" hangingPunct="0">
                        <a:lnSpc>
                          <a:spcPct val="90000"/>
                        </a:lnSpc>
                        <a:spcBef>
                          <a:spcPts val="375"/>
                        </a:spcBef>
                        <a:spcAft>
                          <a:spcPct val="0"/>
                        </a:spcAft>
                        <a:buFont typeface="Arial" panose="020B0604020202020204" pitchFamily="34" charset="0"/>
                        <a:defRPr sz="1100">
                          <a:solidFill>
                            <a:schemeClr val="tx1"/>
                          </a:solidFill>
                          <a:latin typeface="Calibri" panose="020F0502020204030204" pitchFamily="34" charset="0"/>
                        </a:defRPr>
                      </a:lvl6pPr>
                      <a:lvl7pPr marL="2971800" indent="-228600" defTabSz="685800" eaLnBrk="0" fontAlgn="base" hangingPunct="0">
                        <a:lnSpc>
                          <a:spcPct val="90000"/>
                        </a:lnSpc>
                        <a:spcBef>
                          <a:spcPts val="375"/>
                        </a:spcBef>
                        <a:spcAft>
                          <a:spcPct val="0"/>
                        </a:spcAft>
                        <a:buFont typeface="Arial" panose="020B0604020202020204" pitchFamily="34" charset="0"/>
                        <a:defRPr sz="1100">
                          <a:solidFill>
                            <a:schemeClr val="tx1"/>
                          </a:solidFill>
                          <a:latin typeface="Calibri" panose="020F0502020204030204" pitchFamily="34" charset="0"/>
                        </a:defRPr>
                      </a:lvl7pPr>
                      <a:lvl8pPr marL="3429000" indent="-228600" defTabSz="685800" eaLnBrk="0" fontAlgn="base" hangingPunct="0">
                        <a:lnSpc>
                          <a:spcPct val="90000"/>
                        </a:lnSpc>
                        <a:spcBef>
                          <a:spcPts val="375"/>
                        </a:spcBef>
                        <a:spcAft>
                          <a:spcPct val="0"/>
                        </a:spcAft>
                        <a:buFont typeface="Arial" panose="020B0604020202020204" pitchFamily="34" charset="0"/>
                        <a:defRPr sz="1100">
                          <a:solidFill>
                            <a:schemeClr val="tx1"/>
                          </a:solidFill>
                          <a:latin typeface="Calibri" panose="020F0502020204030204" pitchFamily="34" charset="0"/>
                        </a:defRPr>
                      </a:lvl8pPr>
                      <a:lvl9pPr marL="3886200" indent="-228600" defTabSz="685800" eaLnBrk="0" fontAlgn="base" hangingPunct="0">
                        <a:lnSpc>
                          <a:spcPct val="90000"/>
                        </a:lnSpc>
                        <a:spcBef>
                          <a:spcPts val="375"/>
                        </a:spcBef>
                        <a:spcAft>
                          <a:spcPct val="0"/>
                        </a:spcAft>
                        <a:buFont typeface="Arial" panose="020B0604020202020204" pitchFamily="34" charset="0"/>
                        <a:defRPr sz="1100">
                          <a:solidFill>
                            <a:schemeClr val="tx1"/>
                          </a:solidFill>
                          <a:latin typeface="Calibri" panose="020F0502020204030204" pitchFamily="34" charset="0"/>
                        </a:defRPr>
                      </a:lvl9pPr>
                    </a:lstStyle>
                    <a:p>
                      <a:pPr marL="0" marR="0" lvl="0" indent="0" algn="ctr" defTabSz="685800" rtl="0" eaLnBrk="1" fontAlgn="base" latinLnBrk="0" hangingPunct="1">
                        <a:lnSpc>
                          <a:spcPct val="115000"/>
                        </a:lnSpc>
                        <a:spcBef>
                          <a:spcPts val="1200"/>
                        </a:spcBef>
                        <a:spcAft>
                          <a:spcPts val="1000"/>
                        </a:spcAft>
                        <a:buClrTx/>
                        <a:buSzTx/>
                        <a:buFontTx/>
                        <a:buNone/>
                        <a:tabLst/>
                      </a:pPr>
                      <a:r>
                        <a:rPr kumimoji="0" lang="en-US" sz="1100" u="none" strike="noStrike" cap="none" normalizeH="0" baseline="0" dirty="0" smtClean="0">
                          <a:ln>
                            <a:noFill/>
                          </a:ln>
                          <a:effectLst/>
                        </a:rPr>
                        <a:t>Vomiting</a:t>
                      </a:r>
                      <a:endParaRPr kumimoji="0" lang="en-US" sz="1050" b="1" i="0" u="none" strike="noStrike" cap="none" normalizeH="0" baseline="0" dirty="0" smtClean="0">
                        <a:ln>
                          <a:noFill/>
                        </a:ln>
                        <a:solidFill>
                          <a:srgbClr val="000000"/>
                        </a:solidFill>
                        <a:effectLst/>
                        <a:latin typeface="Calibri" panose="020F0502020204030204" pitchFamily="34" charset="0"/>
                        <a:cs typeface="Times New Roman" panose="02020603050405020304" pitchFamily="18" charset="0"/>
                      </a:endParaRPr>
                    </a:p>
                  </a:txBody>
                  <a:tcPr marL="68580" marR="68580" marT="0" marB="0" anchor="ctr" horzOverflow="overflow"/>
                </a:tc>
                <a:tc>
                  <a:txBody>
                    <a:bodyPr/>
                    <a:lstStyle>
                      <a:lvl1pPr defTabSz="685800" eaLnBrk="0" hangingPunct="0">
                        <a:lnSpc>
                          <a:spcPct val="90000"/>
                        </a:lnSpc>
                        <a:spcBef>
                          <a:spcPts val="750"/>
                        </a:spcBef>
                        <a:buFont typeface="Arial" panose="020B0604020202020204" pitchFamily="34" charset="0"/>
                        <a:defRPr sz="1900">
                          <a:solidFill>
                            <a:schemeClr val="tx1"/>
                          </a:solidFill>
                          <a:latin typeface="Calibri" panose="020F0502020204030204" pitchFamily="34" charset="0"/>
                        </a:defRPr>
                      </a:lvl1pPr>
                      <a:lvl2pPr marL="742950" indent="-285750" defTabSz="685800" eaLnBrk="0" hangingPunct="0">
                        <a:lnSpc>
                          <a:spcPct val="90000"/>
                        </a:lnSpc>
                        <a:spcBef>
                          <a:spcPts val="375"/>
                        </a:spcBef>
                        <a:buFont typeface="Arial" panose="020B0604020202020204" pitchFamily="34" charset="0"/>
                        <a:defRPr sz="1600">
                          <a:solidFill>
                            <a:schemeClr val="tx1"/>
                          </a:solidFill>
                          <a:latin typeface="Calibri" panose="020F0502020204030204" pitchFamily="34" charset="0"/>
                        </a:defRPr>
                      </a:lvl2pPr>
                      <a:lvl3pPr marL="1143000" indent="-228600" defTabSz="685800" eaLnBrk="0" hangingPunct="0">
                        <a:lnSpc>
                          <a:spcPct val="90000"/>
                        </a:lnSpc>
                        <a:spcBef>
                          <a:spcPts val="375"/>
                        </a:spcBef>
                        <a:buFont typeface="Arial" panose="020B0604020202020204" pitchFamily="34" charset="0"/>
                        <a:defRPr sz="1300">
                          <a:solidFill>
                            <a:schemeClr val="tx1"/>
                          </a:solidFill>
                          <a:latin typeface="Calibri" panose="020F0502020204030204" pitchFamily="34" charset="0"/>
                        </a:defRPr>
                      </a:lvl3pPr>
                      <a:lvl4pPr marL="1600200" indent="-228600" defTabSz="685800" eaLnBrk="0" hangingPunct="0">
                        <a:lnSpc>
                          <a:spcPct val="90000"/>
                        </a:lnSpc>
                        <a:spcBef>
                          <a:spcPts val="375"/>
                        </a:spcBef>
                        <a:buFont typeface="Arial" panose="020B0604020202020204" pitchFamily="34" charset="0"/>
                        <a:defRPr sz="1100">
                          <a:solidFill>
                            <a:schemeClr val="tx1"/>
                          </a:solidFill>
                          <a:latin typeface="Calibri" panose="020F0502020204030204" pitchFamily="34" charset="0"/>
                        </a:defRPr>
                      </a:lvl4pPr>
                      <a:lvl5pPr marL="2057400" indent="-228600" defTabSz="685800" eaLnBrk="0" hangingPunct="0">
                        <a:lnSpc>
                          <a:spcPct val="90000"/>
                        </a:lnSpc>
                        <a:spcBef>
                          <a:spcPts val="375"/>
                        </a:spcBef>
                        <a:buFont typeface="Arial" panose="020B0604020202020204" pitchFamily="34" charset="0"/>
                        <a:defRPr sz="1100">
                          <a:solidFill>
                            <a:schemeClr val="tx1"/>
                          </a:solidFill>
                          <a:latin typeface="Calibri" panose="020F0502020204030204" pitchFamily="34" charset="0"/>
                        </a:defRPr>
                      </a:lvl5pPr>
                      <a:lvl6pPr marL="2514600" indent="-228600" defTabSz="685800" eaLnBrk="0" fontAlgn="base" hangingPunct="0">
                        <a:lnSpc>
                          <a:spcPct val="90000"/>
                        </a:lnSpc>
                        <a:spcBef>
                          <a:spcPts val="375"/>
                        </a:spcBef>
                        <a:spcAft>
                          <a:spcPct val="0"/>
                        </a:spcAft>
                        <a:buFont typeface="Arial" panose="020B0604020202020204" pitchFamily="34" charset="0"/>
                        <a:defRPr sz="1100">
                          <a:solidFill>
                            <a:schemeClr val="tx1"/>
                          </a:solidFill>
                          <a:latin typeface="Calibri" panose="020F0502020204030204" pitchFamily="34" charset="0"/>
                        </a:defRPr>
                      </a:lvl6pPr>
                      <a:lvl7pPr marL="2971800" indent="-228600" defTabSz="685800" eaLnBrk="0" fontAlgn="base" hangingPunct="0">
                        <a:lnSpc>
                          <a:spcPct val="90000"/>
                        </a:lnSpc>
                        <a:spcBef>
                          <a:spcPts val="375"/>
                        </a:spcBef>
                        <a:spcAft>
                          <a:spcPct val="0"/>
                        </a:spcAft>
                        <a:buFont typeface="Arial" panose="020B0604020202020204" pitchFamily="34" charset="0"/>
                        <a:defRPr sz="1100">
                          <a:solidFill>
                            <a:schemeClr val="tx1"/>
                          </a:solidFill>
                          <a:latin typeface="Calibri" panose="020F0502020204030204" pitchFamily="34" charset="0"/>
                        </a:defRPr>
                      </a:lvl7pPr>
                      <a:lvl8pPr marL="3429000" indent="-228600" defTabSz="685800" eaLnBrk="0" fontAlgn="base" hangingPunct="0">
                        <a:lnSpc>
                          <a:spcPct val="90000"/>
                        </a:lnSpc>
                        <a:spcBef>
                          <a:spcPts val="375"/>
                        </a:spcBef>
                        <a:spcAft>
                          <a:spcPct val="0"/>
                        </a:spcAft>
                        <a:buFont typeface="Arial" panose="020B0604020202020204" pitchFamily="34" charset="0"/>
                        <a:defRPr sz="1100">
                          <a:solidFill>
                            <a:schemeClr val="tx1"/>
                          </a:solidFill>
                          <a:latin typeface="Calibri" panose="020F0502020204030204" pitchFamily="34" charset="0"/>
                        </a:defRPr>
                      </a:lvl8pPr>
                      <a:lvl9pPr marL="3886200" indent="-228600" defTabSz="685800" eaLnBrk="0" fontAlgn="base" hangingPunct="0">
                        <a:lnSpc>
                          <a:spcPct val="90000"/>
                        </a:lnSpc>
                        <a:spcBef>
                          <a:spcPts val="375"/>
                        </a:spcBef>
                        <a:spcAft>
                          <a:spcPct val="0"/>
                        </a:spcAft>
                        <a:buFont typeface="Arial" panose="020B0604020202020204" pitchFamily="34" charset="0"/>
                        <a:defRPr sz="1100">
                          <a:solidFill>
                            <a:schemeClr val="tx1"/>
                          </a:solidFill>
                          <a:latin typeface="Calibri" panose="020F0502020204030204" pitchFamily="34" charset="0"/>
                        </a:defRPr>
                      </a:lvl9pPr>
                    </a:lstStyle>
                    <a:p>
                      <a:pPr marL="0" marR="0" lvl="0" indent="0" algn="ctr" defTabSz="685800" rtl="0" eaLnBrk="1" fontAlgn="base" latinLnBrk="0" hangingPunct="1">
                        <a:lnSpc>
                          <a:spcPct val="115000"/>
                        </a:lnSpc>
                        <a:spcBef>
                          <a:spcPts val="1200"/>
                        </a:spcBef>
                        <a:spcAft>
                          <a:spcPts val="1000"/>
                        </a:spcAft>
                        <a:buClrTx/>
                        <a:buSzTx/>
                        <a:buFontTx/>
                        <a:buNone/>
                        <a:tabLst/>
                      </a:pPr>
                      <a:r>
                        <a:rPr kumimoji="0" lang="en-US" sz="1100" u="none" strike="noStrike" cap="none" normalizeH="0" baseline="0" smtClean="0">
                          <a:ln>
                            <a:noFill/>
                          </a:ln>
                          <a:effectLst/>
                        </a:rPr>
                        <a:t>51</a:t>
                      </a:r>
                      <a:endParaRPr kumimoji="0" lang="en-US" sz="1050" b="1" i="0" u="none" strike="noStrike" cap="none" normalizeH="0" baseline="0" smtClean="0">
                        <a:ln>
                          <a:noFill/>
                        </a:ln>
                        <a:solidFill>
                          <a:srgbClr val="000000"/>
                        </a:solidFill>
                        <a:effectLst/>
                        <a:latin typeface="Calibri" panose="020F0502020204030204" pitchFamily="34" charset="0"/>
                        <a:cs typeface="Times New Roman" panose="02020603050405020304" pitchFamily="18" charset="0"/>
                      </a:endParaRPr>
                    </a:p>
                  </a:txBody>
                  <a:tcPr marL="68580" marR="68580" marT="0" marB="0" anchor="ctr" horzOverflow="overflow"/>
                </a:tc>
                <a:tc>
                  <a:txBody>
                    <a:bodyPr/>
                    <a:lstStyle>
                      <a:lvl1pPr defTabSz="685800" eaLnBrk="0" hangingPunct="0">
                        <a:lnSpc>
                          <a:spcPct val="90000"/>
                        </a:lnSpc>
                        <a:spcBef>
                          <a:spcPts val="750"/>
                        </a:spcBef>
                        <a:buFont typeface="Arial" panose="020B0604020202020204" pitchFamily="34" charset="0"/>
                        <a:defRPr sz="1900">
                          <a:solidFill>
                            <a:schemeClr val="tx1"/>
                          </a:solidFill>
                          <a:latin typeface="Calibri" panose="020F0502020204030204" pitchFamily="34" charset="0"/>
                        </a:defRPr>
                      </a:lvl1pPr>
                      <a:lvl2pPr marL="742950" indent="-285750" defTabSz="685800" eaLnBrk="0" hangingPunct="0">
                        <a:lnSpc>
                          <a:spcPct val="90000"/>
                        </a:lnSpc>
                        <a:spcBef>
                          <a:spcPts val="375"/>
                        </a:spcBef>
                        <a:buFont typeface="Arial" panose="020B0604020202020204" pitchFamily="34" charset="0"/>
                        <a:defRPr sz="1600">
                          <a:solidFill>
                            <a:schemeClr val="tx1"/>
                          </a:solidFill>
                          <a:latin typeface="Calibri" panose="020F0502020204030204" pitchFamily="34" charset="0"/>
                        </a:defRPr>
                      </a:lvl2pPr>
                      <a:lvl3pPr marL="1143000" indent="-228600" defTabSz="685800" eaLnBrk="0" hangingPunct="0">
                        <a:lnSpc>
                          <a:spcPct val="90000"/>
                        </a:lnSpc>
                        <a:spcBef>
                          <a:spcPts val="375"/>
                        </a:spcBef>
                        <a:buFont typeface="Arial" panose="020B0604020202020204" pitchFamily="34" charset="0"/>
                        <a:defRPr sz="1300">
                          <a:solidFill>
                            <a:schemeClr val="tx1"/>
                          </a:solidFill>
                          <a:latin typeface="Calibri" panose="020F0502020204030204" pitchFamily="34" charset="0"/>
                        </a:defRPr>
                      </a:lvl3pPr>
                      <a:lvl4pPr marL="1600200" indent="-228600" defTabSz="685800" eaLnBrk="0" hangingPunct="0">
                        <a:lnSpc>
                          <a:spcPct val="90000"/>
                        </a:lnSpc>
                        <a:spcBef>
                          <a:spcPts val="375"/>
                        </a:spcBef>
                        <a:buFont typeface="Arial" panose="020B0604020202020204" pitchFamily="34" charset="0"/>
                        <a:defRPr sz="1100">
                          <a:solidFill>
                            <a:schemeClr val="tx1"/>
                          </a:solidFill>
                          <a:latin typeface="Calibri" panose="020F0502020204030204" pitchFamily="34" charset="0"/>
                        </a:defRPr>
                      </a:lvl4pPr>
                      <a:lvl5pPr marL="2057400" indent="-228600" defTabSz="685800" eaLnBrk="0" hangingPunct="0">
                        <a:lnSpc>
                          <a:spcPct val="90000"/>
                        </a:lnSpc>
                        <a:spcBef>
                          <a:spcPts val="375"/>
                        </a:spcBef>
                        <a:buFont typeface="Arial" panose="020B0604020202020204" pitchFamily="34" charset="0"/>
                        <a:defRPr sz="1100">
                          <a:solidFill>
                            <a:schemeClr val="tx1"/>
                          </a:solidFill>
                          <a:latin typeface="Calibri" panose="020F0502020204030204" pitchFamily="34" charset="0"/>
                        </a:defRPr>
                      </a:lvl5pPr>
                      <a:lvl6pPr marL="2514600" indent="-228600" defTabSz="685800" eaLnBrk="0" fontAlgn="base" hangingPunct="0">
                        <a:lnSpc>
                          <a:spcPct val="90000"/>
                        </a:lnSpc>
                        <a:spcBef>
                          <a:spcPts val="375"/>
                        </a:spcBef>
                        <a:spcAft>
                          <a:spcPct val="0"/>
                        </a:spcAft>
                        <a:buFont typeface="Arial" panose="020B0604020202020204" pitchFamily="34" charset="0"/>
                        <a:defRPr sz="1100">
                          <a:solidFill>
                            <a:schemeClr val="tx1"/>
                          </a:solidFill>
                          <a:latin typeface="Calibri" panose="020F0502020204030204" pitchFamily="34" charset="0"/>
                        </a:defRPr>
                      </a:lvl6pPr>
                      <a:lvl7pPr marL="2971800" indent="-228600" defTabSz="685800" eaLnBrk="0" fontAlgn="base" hangingPunct="0">
                        <a:lnSpc>
                          <a:spcPct val="90000"/>
                        </a:lnSpc>
                        <a:spcBef>
                          <a:spcPts val="375"/>
                        </a:spcBef>
                        <a:spcAft>
                          <a:spcPct val="0"/>
                        </a:spcAft>
                        <a:buFont typeface="Arial" panose="020B0604020202020204" pitchFamily="34" charset="0"/>
                        <a:defRPr sz="1100">
                          <a:solidFill>
                            <a:schemeClr val="tx1"/>
                          </a:solidFill>
                          <a:latin typeface="Calibri" panose="020F0502020204030204" pitchFamily="34" charset="0"/>
                        </a:defRPr>
                      </a:lvl7pPr>
                      <a:lvl8pPr marL="3429000" indent="-228600" defTabSz="685800" eaLnBrk="0" fontAlgn="base" hangingPunct="0">
                        <a:lnSpc>
                          <a:spcPct val="90000"/>
                        </a:lnSpc>
                        <a:spcBef>
                          <a:spcPts val="375"/>
                        </a:spcBef>
                        <a:spcAft>
                          <a:spcPct val="0"/>
                        </a:spcAft>
                        <a:buFont typeface="Arial" panose="020B0604020202020204" pitchFamily="34" charset="0"/>
                        <a:defRPr sz="1100">
                          <a:solidFill>
                            <a:schemeClr val="tx1"/>
                          </a:solidFill>
                          <a:latin typeface="Calibri" panose="020F0502020204030204" pitchFamily="34" charset="0"/>
                        </a:defRPr>
                      </a:lvl8pPr>
                      <a:lvl9pPr marL="3886200" indent="-228600" defTabSz="685800" eaLnBrk="0" fontAlgn="base" hangingPunct="0">
                        <a:lnSpc>
                          <a:spcPct val="90000"/>
                        </a:lnSpc>
                        <a:spcBef>
                          <a:spcPts val="375"/>
                        </a:spcBef>
                        <a:spcAft>
                          <a:spcPct val="0"/>
                        </a:spcAft>
                        <a:buFont typeface="Arial" panose="020B0604020202020204" pitchFamily="34" charset="0"/>
                        <a:defRPr sz="1100">
                          <a:solidFill>
                            <a:schemeClr val="tx1"/>
                          </a:solidFill>
                          <a:latin typeface="Calibri" panose="020F0502020204030204" pitchFamily="34" charset="0"/>
                        </a:defRPr>
                      </a:lvl9pPr>
                    </a:lstStyle>
                    <a:p>
                      <a:pPr marL="0" marR="0" lvl="0" indent="0" algn="ctr" defTabSz="685800" rtl="0" eaLnBrk="1" fontAlgn="base" latinLnBrk="0" hangingPunct="1">
                        <a:lnSpc>
                          <a:spcPct val="115000"/>
                        </a:lnSpc>
                        <a:spcBef>
                          <a:spcPts val="1200"/>
                        </a:spcBef>
                        <a:spcAft>
                          <a:spcPts val="1000"/>
                        </a:spcAft>
                        <a:buClrTx/>
                        <a:buSzTx/>
                        <a:buFontTx/>
                        <a:buNone/>
                        <a:tabLst/>
                      </a:pPr>
                      <a:r>
                        <a:rPr kumimoji="0" lang="en-US" sz="1100" u="none" strike="noStrike" cap="none" normalizeH="0" baseline="0" smtClean="0">
                          <a:ln>
                            <a:noFill/>
                          </a:ln>
                          <a:effectLst/>
                        </a:rPr>
                        <a:t>51(100%)</a:t>
                      </a:r>
                      <a:endParaRPr kumimoji="0" lang="en-US" sz="1050" b="1" i="0" u="none" strike="noStrike" cap="none" normalizeH="0" baseline="0" smtClean="0">
                        <a:ln>
                          <a:noFill/>
                        </a:ln>
                        <a:solidFill>
                          <a:srgbClr val="000000"/>
                        </a:solidFill>
                        <a:effectLst/>
                        <a:latin typeface="Calibri" panose="020F0502020204030204" pitchFamily="34" charset="0"/>
                        <a:cs typeface="Times New Roman" panose="02020603050405020304" pitchFamily="18" charset="0"/>
                      </a:endParaRPr>
                    </a:p>
                  </a:txBody>
                  <a:tcPr marL="68580" marR="68580" marT="0" marB="0" anchor="ctr" horzOverflow="overflow"/>
                </a:tc>
                <a:tc>
                  <a:txBody>
                    <a:bodyPr/>
                    <a:lstStyle>
                      <a:lvl1pPr defTabSz="685800" eaLnBrk="0" hangingPunct="0">
                        <a:lnSpc>
                          <a:spcPct val="90000"/>
                        </a:lnSpc>
                        <a:spcBef>
                          <a:spcPts val="750"/>
                        </a:spcBef>
                        <a:buFont typeface="Arial" panose="020B0604020202020204" pitchFamily="34" charset="0"/>
                        <a:defRPr sz="1900">
                          <a:solidFill>
                            <a:schemeClr val="tx1"/>
                          </a:solidFill>
                          <a:latin typeface="Calibri" panose="020F0502020204030204" pitchFamily="34" charset="0"/>
                        </a:defRPr>
                      </a:lvl1pPr>
                      <a:lvl2pPr marL="742950" indent="-285750" defTabSz="685800" eaLnBrk="0" hangingPunct="0">
                        <a:lnSpc>
                          <a:spcPct val="90000"/>
                        </a:lnSpc>
                        <a:spcBef>
                          <a:spcPts val="375"/>
                        </a:spcBef>
                        <a:buFont typeface="Arial" panose="020B0604020202020204" pitchFamily="34" charset="0"/>
                        <a:defRPr sz="1600">
                          <a:solidFill>
                            <a:schemeClr val="tx1"/>
                          </a:solidFill>
                          <a:latin typeface="Calibri" panose="020F0502020204030204" pitchFamily="34" charset="0"/>
                        </a:defRPr>
                      </a:lvl2pPr>
                      <a:lvl3pPr marL="1143000" indent="-228600" defTabSz="685800" eaLnBrk="0" hangingPunct="0">
                        <a:lnSpc>
                          <a:spcPct val="90000"/>
                        </a:lnSpc>
                        <a:spcBef>
                          <a:spcPts val="375"/>
                        </a:spcBef>
                        <a:buFont typeface="Arial" panose="020B0604020202020204" pitchFamily="34" charset="0"/>
                        <a:defRPr sz="1300">
                          <a:solidFill>
                            <a:schemeClr val="tx1"/>
                          </a:solidFill>
                          <a:latin typeface="Calibri" panose="020F0502020204030204" pitchFamily="34" charset="0"/>
                        </a:defRPr>
                      </a:lvl3pPr>
                      <a:lvl4pPr marL="1600200" indent="-228600" defTabSz="685800" eaLnBrk="0" hangingPunct="0">
                        <a:lnSpc>
                          <a:spcPct val="90000"/>
                        </a:lnSpc>
                        <a:spcBef>
                          <a:spcPts val="375"/>
                        </a:spcBef>
                        <a:buFont typeface="Arial" panose="020B0604020202020204" pitchFamily="34" charset="0"/>
                        <a:defRPr sz="1100">
                          <a:solidFill>
                            <a:schemeClr val="tx1"/>
                          </a:solidFill>
                          <a:latin typeface="Calibri" panose="020F0502020204030204" pitchFamily="34" charset="0"/>
                        </a:defRPr>
                      </a:lvl4pPr>
                      <a:lvl5pPr marL="2057400" indent="-228600" defTabSz="685800" eaLnBrk="0" hangingPunct="0">
                        <a:lnSpc>
                          <a:spcPct val="90000"/>
                        </a:lnSpc>
                        <a:spcBef>
                          <a:spcPts val="375"/>
                        </a:spcBef>
                        <a:buFont typeface="Arial" panose="020B0604020202020204" pitchFamily="34" charset="0"/>
                        <a:defRPr sz="1100">
                          <a:solidFill>
                            <a:schemeClr val="tx1"/>
                          </a:solidFill>
                          <a:latin typeface="Calibri" panose="020F0502020204030204" pitchFamily="34" charset="0"/>
                        </a:defRPr>
                      </a:lvl5pPr>
                      <a:lvl6pPr marL="2514600" indent="-228600" defTabSz="685800" eaLnBrk="0" fontAlgn="base" hangingPunct="0">
                        <a:lnSpc>
                          <a:spcPct val="90000"/>
                        </a:lnSpc>
                        <a:spcBef>
                          <a:spcPts val="375"/>
                        </a:spcBef>
                        <a:spcAft>
                          <a:spcPct val="0"/>
                        </a:spcAft>
                        <a:buFont typeface="Arial" panose="020B0604020202020204" pitchFamily="34" charset="0"/>
                        <a:defRPr sz="1100">
                          <a:solidFill>
                            <a:schemeClr val="tx1"/>
                          </a:solidFill>
                          <a:latin typeface="Calibri" panose="020F0502020204030204" pitchFamily="34" charset="0"/>
                        </a:defRPr>
                      </a:lvl6pPr>
                      <a:lvl7pPr marL="2971800" indent="-228600" defTabSz="685800" eaLnBrk="0" fontAlgn="base" hangingPunct="0">
                        <a:lnSpc>
                          <a:spcPct val="90000"/>
                        </a:lnSpc>
                        <a:spcBef>
                          <a:spcPts val="375"/>
                        </a:spcBef>
                        <a:spcAft>
                          <a:spcPct val="0"/>
                        </a:spcAft>
                        <a:buFont typeface="Arial" panose="020B0604020202020204" pitchFamily="34" charset="0"/>
                        <a:defRPr sz="1100">
                          <a:solidFill>
                            <a:schemeClr val="tx1"/>
                          </a:solidFill>
                          <a:latin typeface="Calibri" panose="020F0502020204030204" pitchFamily="34" charset="0"/>
                        </a:defRPr>
                      </a:lvl7pPr>
                      <a:lvl8pPr marL="3429000" indent="-228600" defTabSz="685800" eaLnBrk="0" fontAlgn="base" hangingPunct="0">
                        <a:lnSpc>
                          <a:spcPct val="90000"/>
                        </a:lnSpc>
                        <a:spcBef>
                          <a:spcPts val="375"/>
                        </a:spcBef>
                        <a:spcAft>
                          <a:spcPct val="0"/>
                        </a:spcAft>
                        <a:buFont typeface="Arial" panose="020B0604020202020204" pitchFamily="34" charset="0"/>
                        <a:defRPr sz="1100">
                          <a:solidFill>
                            <a:schemeClr val="tx1"/>
                          </a:solidFill>
                          <a:latin typeface="Calibri" panose="020F0502020204030204" pitchFamily="34" charset="0"/>
                        </a:defRPr>
                      </a:lvl8pPr>
                      <a:lvl9pPr marL="3886200" indent="-228600" defTabSz="685800" eaLnBrk="0" fontAlgn="base" hangingPunct="0">
                        <a:lnSpc>
                          <a:spcPct val="90000"/>
                        </a:lnSpc>
                        <a:spcBef>
                          <a:spcPts val="375"/>
                        </a:spcBef>
                        <a:spcAft>
                          <a:spcPct val="0"/>
                        </a:spcAft>
                        <a:buFont typeface="Arial" panose="020B0604020202020204" pitchFamily="34" charset="0"/>
                        <a:defRPr sz="1100">
                          <a:solidFill>
                            <a:schemeClr val="tx1"/>
                          </a:solidFill>
                          <a:latin typeface="Calibri" panose="020F0502020204030204" pitchFamily="34" charset="0"/>
                        </a:defRPr>
                      </a:lvl9pPr>
                    </a:lstStyle>
                    <a:p>
                      <a:pPr marL="0" marR="0" lvl="0" indent="0" algn="ctr" defTabSz="685800" rtl="0" eaLnBrk="1" fontAlgn="base" latinLnBrk="0" hangingPunct="1">
                        <a:lnSpc>
                          <a:spcPct val="115000"/>
                        </a:lnSpc>
                        <a:spcBef>
                          <a:spcPts val="1200"/>
                        </a:spcBef>
                        <a:spcAft>
                          <a:spcPts val="1000"/>
                        </a:spcAft>
                        <a:buClrTx/>
                        <a:buSzTx/>
                        <a:buFontTx/>
                        <a:buNone/>
                        <a:tabLst/>
                      </a:pPr>
                      <a:r>
                        <a:rPr kumimoji="0" lang="en-US" sz="1100" u="none" strike="noStrike" cap="none" normalizeH="0" baseline="0" smtClean="0">
                          <a:ln>
                            <a:noFill/>
                          </a:ln>
                          <a:effectLst/>
                        </a:rPr>
                        <a:t>17(33.3%)</a:t>
                      </a:r>
                      <a:endParaRPr kumimoji="0" lang="en-US" sz="1050" b="1" i="0" u="none" strike="noStrike" cap="none" normalizeH="0" baseline="0" smtClean="0">
                        <a:ln>
                          <a:noFill/>
                        </a:ln>
                        <a:solidFill>
                          <a:srgbClr val="000000"/>
                        </a:solidFill>
                        <a:effectLst/>
                        <a:latin typeface="Calibri" panose="020F0502020204030204" pitchFamily="34" charset="0"/>
                        <a:cs typeface="Times New Roman" panose="02020603050405020304" pitchFamily="18" charset="0"/>
                      </a:endParaRPr>
                    </a:p>
                  </a:txBody>
                  <a:tcPr marL="68580" marR="68580" marT="0" marB="0" anchor="ctr" horzOverflow="overflow"/>
                </a:tc>
              </a:tr>
              <a:tr h="186030">
                <a:tc>
                  <a:txBody>
                    <a:bodyPr/>
                    <a:lstStyle>
                      <a:lvl1pPr defTabSz="685800" eaLnBrk="0" hangingPunct="0">
                        <a:lnSpc>
                          <a:spcPct val="90000"/>
                        </a:lnSpc>
                        <a:spcBef>
                          <a:spcPts val="750"/>
                        </a:spcBef>
                        <a:buFont typeface="Arial" panose="020B0604020202020204" pitchFamily="34" charset="0"/>
                        <a:defRPr sz="1900">
                          <a:solidFill>
                            <a:schemeClr val="tx1"/>
                          </a:solidFill>
                          <a:latin typeface="Calibri" panose="020F0502020204030204" pitchFamily="34" charset="0"/>
                        </a:defRPr>
                      </a:lvl1pPr>
                      <a:lvl2pPr marL="742950" indent="-285750" defTabSz="685800" eaLnBrk="0" hangingPunct="0">
                        <a:lnSpc>
                          <a:spcPct val="90000"/>
                        </a:lnSpc>
                        <a:spcBef>
                          <a:spcPts val="375"/>
                        </a:spcBef>
                        <a:buFont typeface="Arial" panose="020B0604020202020204" pitchFamily="34" charset="0"/>
                        <a:defRPr sz="1600">
                          <a:solidFill>
                            <a:schemeClr val="tx1"/>
                          </a:solidFill>
                          <a:latin typeface="Calibri" panose="020F0502020204030204" pitchFamily="34" charset="0"/>
                        </a:defRPr>
                      </a:lvl2pPr>
                      <a:lvl3pPr marL="1143000" indent="-228600" defTabSz="685800" eaLnBrk="0" hangingPunct="0">
                        <a:lnSpc>
                          <a:spcPct val="90000"/>
                        </a:lnSpc>
                        <a:spcBef>
                          <a:spcPts val="375"/>
                        </a:spcBef>
                        <a:buFont typeface="Arial" panose="020B0604020202020204" pitchFamily="34" charset="0"/>
                        <a:defRPr sz="1300">
                          <a:solidFill>
                            <a:schemeClr val="tx1"/>
                          </a:solidFill>
                          <a:latin typeface="Calibri" panose="020F0502020204030204" pitchFamily="34" charset="0"/>
                        </a:defRPr>
                      </a:lvl3pPr>
                      <a:lvl4pPr marL="1600200" indent="-228600" defTabSz="685800" eaLnBrk="0" hangingPunct="0">
                        <a:lnSpc>
                          <a:spcPct val="90000"/>
                        </a:lnSpc>
                        <a:spcBef>
                          <a:spcPts val="375"/>
                        </a:spcBef>
                        <a:buFont typeface="Arial" panose="020B0604020202020204" pitchFamily="34" charset="0"/>
                        <a:defRPr sz="1100">
                          <a:solidFill>
                            <a:schemeClr val="tx1"/>
                          </a:solidFill>
                          <a:latin typeface="Calibri" panose="020F0502020204030204" pitchFamily="34" charset="0"/>
                        </a:defRPr>
                      </a:lvl4pPr>
                      <a:lvl5pPr marL="2057400" indent="-228600" defTabSz="685800" eaLnBrk="0" hangingPunct="0">
                        <a:lnSpc>
                          <a:spcPct val="90000"/>
                        </a:lnSpc>
                        <a:spcBef>
                          <a:spcPts val="375"/>
                        </a:spcBef>
                        <a:buFont typeface="Arial" panose="020B0604020202020204" pitchFamily="34" charset="0"/>
                        <a:defRPr sz="1100">
                          <a:solidFill>
                            <a:schemeClr val="tx1"/>
                          </a:solidFill>
                          <a:latin typeface="Calibri" panose="020F0502020204030204" pitchFamily="34" charset="0"/>
                        </a:defRPr>
                      </a:lvl5pPr>
                      <a:lvl6pPr marL="2514600" indent="-228600" defTabSz="685800" eaLnBrk="0" fontAlgn="base" hangingPunct="0">
                        <a:lnSpc>
                          <a:spcPct val="90000"/>
                        </a:lnSpc>
                        <a:spcBef>
                          <a:spcPts val="375"/>
                        </a:spcBef>
                        <a:spcAft>
                          <a:spcPct val="0"/>
                        </a:spcAft>
                        <a:buFont typeface="Arial" panose="020B0604020202020204" pitchFamily="34" charset="0"/>
                        <a:defRPr sz="1100">
                          <a:solidFill>
                            <a:schemeClr val="tx1"/>
                          </a:solidFill>
                          <a:latin typeface="Calibri" panose="020F0502020204030204" pitchFamily="34" charset="0"/>
                        </a:defRPr>
                      </a:lvl6pPr>
                      <a:lvl7pPr marL="2971800" indent="-228600" defTabSz="685800" eaLnBrk="0" fontAlgn="base" hangingPunct="0">
                        <a:lnSpc>
                          <a:spcPct val="90000"/>
                        </a:lnSpc>
                        <a:spcBef>
                          <a:spcPts val="375"/>
                        </a:spcBef>
                        <a:spcAft>
                          <a:spcPct val="0"/>
                        </a:spcAft>
                        <a:buFont typeface="Arial" panose="020B0604020202020204" pitchFamily="34" charset="0"/>
                        <a:defRPr sz="1100">
                          <a:solidFill>
                            <a:schemeClr val="tx1"/>
                          </a:solidFill>
                          <a:latin typeface="Calibri" panose="020F0502020204030204" pitchFamily="34" charset="0"/>
                        </a:defRPr>
                      </a:lvl7pPr>
                      <a:lvl8pPr marL="3429000" indent="-228600" defTabSz="685800" eaLnBrk="0" fontAlgn="base" hangingPunct="0">
                        <a:lnSpc>
                          <a:spcPct val="90000"/>
                        </a:lnSpc>
                        <a:spcBef>
                          <a:spcPts val="375"/>
                        </a:spcBef>
                        <a:spcAft>
                          <a:spcPct val="0"/>
                        </a:spcAft>
                        <a:buFont typeface="Arial" panose="020B0604020202020204" pitchFamily="34" charset="0"/>
                        <a:defRPr sz="1100">
                          <a:solidFill>
                            <a:schemeClr val="tx1"/>
                          </a:solidFill>
                          <a:latin typeface="Calibri" panose="020F0502020204030204" pitchFamily="34" charset="0"/>
                        </a:defRPr>
                      </a:lvl8pPr>
                      <a:lvl9pPr marL="3886200" indent="-228600" defTabSz="685800" eaLnBrk="0" fontAlgn="base" hangingPunct="0">
                        <a:lnSpc>
                          <a:spcPct val="90000"/>
                        </a:lnSpc>
                        <a:spcBef>
                          <a:spcPts val="375"/>
                        </a:spcBef>
                        <a:spcAft>
                          <a:spcPct val="0"/>
                        </a:spcAft>
                        <a:buFont typeface="Arial" panose="020B0604020202020204" pitchFamily="34" charset="0"/>
                        <a:defRPr sz="1100">
                          <a:solidFill>
                            <a:schemeClr val="tx1"/>
                          </a:solidFill>
                          <a:latin typeface="Calibri" panose="020F0502020204030204" pitchFamily="34" charset="0"/>
                        </a:defRPr>
                      </a:lvl9pPr>
                    </a:lstStyle>
                    <a:p>
                      <a:pPr marL="0" marR="0" lvl="0" indent="0" algn="ctr" defTabSz="685800" rtl="0" eaLnBrk="1" fontAlgn="base" latinLnBrk="0" hangingPunct="1">
                        <a:lnSpc>
                          <a:spcPct val="115000"/>
                        </a:lnSpc>
                        <a:spcBef>
                          <a:spcPts val="1200"/>
                        </a:spcBef>
                        <a:spcAft>
                          <a:spcPts val="1000"/>
                        </a:spcAft>
                        <a:buClrTx/>
                        <a:buSzTx/>
                        <a:buFontTx/>
                        <a:buNone/>
                        <a:tabLst/>
                      </a:pPr>
                      <a:r>
                        <a:rPr kumimoji="0" lang="en-US" sz="1100" u="none" strike="noStrike" cap="none" normalizeH="0" baseline="0" dirty="0" smtClean="0">
                          <a:ln>
                            <a:noFill/>
                          </a:ln>
                          <a:effectLst/>
                        </a:rPr>
                        <a:t>Fever</a:t>
                      </a:r>
                      <a:endParaRPr kumimoji="0" lang="en-US" sz="1050" b="1" i="0" u="none" strike="noStrike" cap="none" normalizeH="0" baseline="0" dirty="0" smtClean="0">
                        <a:ln>
                          <a:noFill/>
                        </a:ln>
                        <a:solidFill>
                          <a:srgbClr val="000000"/>
                        </a:solidFill>
                        <a:effectLst/>
                        <a:latin typeface="Calibri" panose="020F0502020204030204" pitchFamily="34" charset="0"/>
                        <a:cs typeface="Times New Roman" panose="02020603050405020304" pitchFamily="18" charset="0"/>
                      </a:endParaRPr>
                    </a:p>
                  </a:txBody>
                  <a:tcPr marL="68580" marR="68580" marT="0" marB="0" anchor="ctr" horzOverflow="overflow"/>
                </a:tc>
                <a:tc>
                  <a:txBody>
                    <a:bodyPr/>
                    <a:lstStyle>
                      <a:lvl1pPr defTabSz="685800" eaLnBrk="0" hangingPunct="0">
                        <a:lnSpc>
                          <a:spcPct val="90000"/>
                        </a:lnSpc>
                        <a:spcBef>
                          <a:spcPts val="750"/>
                        </a:spcBef>
                        <a:buFont typeface="Arial" panose="020B0604020202020204" pitchFamily="34" charset="0"/>
                        <a:defRPr sz="1900">
                          <a:solidFill>
                            <a:schemeClr val="tx1"/>
                          </a:solidFill>
                          <a:latin typeface="Calibri" panose="020F0502020204030204" pitchFamily="34" charset="0"/>
                        </a:defRPr>
                      </a:lvl1pPr>
                      <a:lvl2pPr marL="742950" indent="-285750" defTabSz="685800" eaLnBrk="0" hangingPunct="0">
                        <a:lnSpc>
                          <a:spcPct val="90000"/>
                        </a:lnSpc>
                        <a:spcBef>
                          <a:spcPts val="375"/>
                        </a:spcBef>
                        <a:buFont typeface="Arial" panose="020B0604020202020204" pitchFamily="34" charset="0"/>
                        <a:defRPr sz="1600">
                          <a:solidFill>
                            <a:schemeClr val="tx1"/>
                          </a:solidFill>
                          <a:latin typeface="Calibri" panose="020F0502020204030204" pitchFamily="34" charset="0"/>
                        </a:defRPr>
                      </a:lvl2pPr>
                      <a:lvl3pPr marL="1143000" indent="-228600" defTabSz="685800" eaLnBrk="0" hangingPunct="0">
                        <a:lnSpc>
                          <a:spcPct val="90000"/>
                        </a:lnSpc>
                        <a:spcBef>
                          <a:spcPts val="375"/>
                        </a:spcBef>
                        <a:buFont typeface="Arial" panose="020B0604020202020204" pitchFamily="34" charset="0"/>
                        <a:defRPr sz="1300">
                          <a:solidFill>
                            <a:schemeClr val="tx1"/>
                          </a:solidFill>
                          <a:latin typeface="Calibri" panose="020F0502020204030204" pitchFamily="34" charset="0"/>
                        </a:defRPr>
                      </a:lvl3pPr>
                      <a:lvl4pPr marL="1600200" indent="-228600" defTabSz="685800" eaLnBrk="0" hangingPunct="0">
                        <a:lnSpc>
                          <a:spcPct val="90000"/>
                        </a:lnSpc>
                        <a:spcBef>
                          <a:spcPts val="375"/>
                        </a:spcBef>
                        <a:buFont typeface="Arial" panose="020B0604020202020204" pitchFamily="34" charset="0"/>
                        <a:defRPr sz="1100">
                          <a:solidFill>
                            <a:schemeClr val="tx1"/>
                          </a:solidFill>
                          <a:latin typeface="Calibri" panose="020F0502020204030204" pitchFamily="34" charset="0"/>
                        </a:defRPr>
                      </a:lvl4pPr>
                      <a:lvl5pPr marL="2057400" indent="-228600" defTabSz="685800" eaLnBrk="0" hangingPunct="0">
                        <a:lnSpc>
                          <a:spcPct val="90000"/>
                        </a:lnSpc>
                        <a:spcBef>
                          <a:spcPts val="375"/>
                        </a:spcBef>
                        <a:buFont typeface="Arial" panose="020B0604020202020204" pitchFamily="34" charset="0"/>
                        <a:defRPr sz="1100">
                          <a:solidFill>
                            <a:schemeClr val="tx1"/>
                          </a:solidFill>
                          <a:latin typeface="Calibri" panose="020F0502020204030204" pitchFamily="34" charset="0"/>
                        </a:defRPr>
                      </a:lvl5pPr>
                      <a:lvl6pPr marL="2514600" indent="-228600" defTabSz="685800" eaLnBrk="0" fontAlgn="base" hangingPunct="0">
                        <a:lnSpc>
                          <a:spcPct val="90000"/>
                        </a:lnSpc>
                        <a:spcBef>
                          <a:spcPts val="375"/>
                        </a:spcBef>
                        <a:spcAft>
                          <a:spcPct val="0"/>
                        </a:spcAft>
                        <a:buFont typeface="Arial" panose="020B0604020202020204" pitchFamily="34" charset="0"/>
                        <a:defRPr sz="1100">
                          <a:solidFill>
                            <a:schemeClr val="tx1"/>
                          </a:solidFill>
                          <a:latin typeface="Calibri" panose="020F0502020204030204" pitchFamily="34" charset="0"/>
                        </a:defRPr>
                      </a:lvl6pPr>
                      <a:lvl7pPr marL="2971800" indent="-228600" defTabSz="685800" eaLnBrk="0" fontAlgn="base" hangingPunct="0">
                        <a:lnSpc>
                          <a:spcPct val="90000"/>
                        </a:lnSpc>
                        <a:spcBef>
                          <a:spcPts val="375"/>
                        </a:spcBef>
                        <a:spcAft>
                          <a:spcPct val="0"/>
                        </a:spcAft>
                        <a:buFont typeface="Arial" panose="020B0604020202020204" pitchFamily="34" charset="0"/>
                        <a:defRPr sz="1100">
                          <a:solidFill>
                            <a:schemeClr val="tx1"/>
                          </a:solidFill>
                          <a:latin typeface="Calibri" panose="020F0502020204030204" pitchFamily="34" charset="0"/>
                        </a:defRPr>
                      </a:lvl7pPr>
                      <a:lvl8pPr marL="3429000" indent="-228600" defTabSz="685800" eaLnBrk="0" fontAlgn="base" hangingPunct="0">
                        <a:lnSpc>
                          <a:spcPct val="90000"/>
                        </a:lnSpc>
                        <a:spcBef>
                          <a:spcPts val="375"/>
                        </a:spcBef>
                        <a:spcAft>
                          <a:spcPct val="0"/>
                        </a:spcAft>
                        <a:buFont typeface="Arial" panose="020B0604020202020204" pitchFamily="34" charset="0"/>
                        <a:defRPr sz="1100">
                          <a:solidFill>
                            <a:schemeClr val="tx1"/>
                          </a:solidFill>
                          <a:latin typeface="Calibri" panose="020F0502020204030204" pitchFamily="34" charset="0"/>
                        </a:defRPr>
                      </a:lvl8pPr>
                      <a:lvl9pPr marL="3886200" indent="-228600" defTabSz="685800" eaLnBrk="0" fontAlgn="base" hangingPunct="0">
                        <a:lnSpc>
                          <a:spcPct val="90000"/>
                        </a:lnSpc>
                        <a:spcBef>
                          <a:spcPts val="375"/>
                        </a:spcBef>
                        <a:spcAft>
                          <a:spcPct val="0"/>
                        </a:spcAft>
                        <a:buFont typeface="Arial" panose="020B0604020202020204" pitchFamily="34" charset="0"/>
                        <a:defRPr sz="1100">
                          <a:solidFill>
                            <a:schemeClr val="tx1"/>
                          </a:solidFill>
                          <a:latin typeface="Calibri" panose="020F0502020204030204" pitchFamily="34" charset="0"/>
                        </a:defRPr>
                      </a:lvl9pPr>
                    </a:lstStyle>
                    <a:p>
                      <a:pPr marL="0" marR="0" lvl="0" indent="0" algn="ctr" defTabSz="685800" rtl="0" eaLnBrk="1" fontAlgn="base" latinLnBrk="0" hangingPunct="1">
                        <a:lnSpc>
                          <a:spcPct val="115000"/>
                        </a:lnSpc>
                        <a:spcBef>
                          <a:spcPts val="1200"/>
                        </a:spcBef>
                        <a:spcAft>
                          <a:spcPts val="1000"/>
                        </a:spcAft>
                        <a:buClrTx/>
                        <a:buSzTx/>
                        <a:buFontTx/>
                        <a:buNone/>
                        <a:tabLst/>
                      </a:pPr>
                      <a:r>
                        <a:rPr kumimoji="0" lang="en-US" sz="1100" u="none" strike="noStrike" cap="none" normalizeH="0" baseline="0" smtClean="0">
                          <a:ln>
                            <a:noFill/>
                          </a:ln>
                          <a:effectLst/>
                        </a:rPr>
                        <a:t>51</a:t>
                      </a:r>
                      <a:endParaRPr kumimoji="0" lang="en-US" sz="1050" b="1" i="0" u="none" strike="noStrike" cap="none" normalizeH="0" baseline="0" smtClean="0">
                        <a:ln>
                          <a:noFill/>
                        </a:ln>
                        <a:solidFill>
                          <a:srgbClr val="000000"/>
                        </a:solidFill>
                        <a:effectLst/>
                        <a:latin typeface="Calibri" panose="020F0502020204030204" pitchFamily="34" charset="0"/>
                        <a:cs typeface="Times New Roman" panose="02020603050405020304" pitchFamily="18" charset="0"/>
                      </a:endParaRPr>
                    </a:p>
                  </a:txBody>
                  <a:tcPr marL="68580" marR="68580" marT="0" marB="0" anchor="ctr" horzOverflow="overflow"/>
                </a:tc>
                <a:tc>
                  <a:txBody>
                    <a:bodyPr/>
                    <a:lstStyle>
                      <a:lvl1pPr defTabSz="685800" eaLnBrk="0" hangingPunct="0">
                        <a:lnSpc>
                          <a:spcPct val="90000"/>
                        </a:lnSpc>
                        <a:spcBef>
                          <a:spcPts val="750"/>
                        </a:spcBef>
                        <a:buFont typeface="Arial" panose="020B0604020202020204" pitchFamily="34" charset="0"/>
                        <a:defRPr sz="1900">
                          <a:solidFill>
                            <a:schemeClr val="tx1"/>
                          </a:solidFill>
                          <a:latin typeface="Calibri" panose="020F0502020204030204" pitchFamily="34" charset="0"/>
                        </a:defRPr>
                      </a:lvl1pPr>
                      <a:lvl2pPr marL="742950" indent="-285750" defTabSz="685800" eaLnBrk="0" hangingPunct="0">
                        <a:lnSpc>
                          <a:spcPct val="90000"/>
                        </a:lnSpc>
                        <a:spcBef>
                          <a:spcPts val="375"/>
                        </a:spcBef>
                        <a:buFont typeface="Arial" panose="020B0604020202020204" pitchFamily="34" charset="0"/>
                        <a:defRPr sz="1600">
                          <a:solidFill>
                            <a:schemeClr val="tx1"/>
                          </a:solidFill>
                          <a:latin typeface="Calibri" panose="020F0502020204030204" pitchFamily="34" charset="0"/>
                        </a:defRPr>
                      </a:lvl2pPr>
                      <a:lvl3pPr marL="1143000" indent="-228600" defTabSz="685800" eaLnBrk="0" hangingPunct="0">
                        <a:lnSpc>
                          <a:spcPct val="90000"/>
                        </a:lnSpc>
                        <a:spcBef>
                          <a:spcPts val="375"/>
                        </a:spcBef>
                        <a:buFont typeface="Arial" panose="020B0604020202020204" pitchFamily="34" charset="0"/>
                        <a:defRPr sz="1300">
                          <a:solidFill>
                            <a:schemeClr val="tx1"/>
                          </a:solidFill>
                          <a:latin typeface="Calibri" panose="020F0502020204030204" pitchFamily="34" charset="0"/>
                        </a:defRPr>
                      </a:lvl3pPr>
                      <a:lvl4pPr marL="1600200" indent="-228600" defTabSz="685800" eaLnBrk="0" hangingPunct="0">
                        <a:lnSpc>
                          <a:spcPct val="90000"/>
                        </a:lnSpc>
                        <a:spcBef>
                          <a:spcPts val="375"/>
                        </a:spcBef>
                        <a:buFont typeface="Arial" panose="020B0604020202020204" pitchFamily="34" charset="0"/>
                        <a:defRPr sz="1100">
                          <a:solidFill>
                            <a:schemeClr val="tx1"/>
                          </a:solidFill>
                          <a:latin typeface="Calibri" panose="020F0502020204030204" pitchFamily="34" charset="0"/>
                        </a:defRPr>
                      </a:lvl4pPr>
                      <a:lvl5pPr marL="2057400" indent="-228600" defTabSz="685800" eaLnBrk="0" hangingPunct="0">
                        <a:lnSpc>
                          <a:spcPct val="90000"/>
                        </a:lnSpc>
                        <a:spcBef>
                          <a:spcPts val="375"/>
                        </a:spcBef>
                        <a:buFont typeface="Arial" panose="020B0604020202020204" pitchFamily="34" charset="0"/>
                        <a:defRPr sz="1100">
                          <a:solidFill>
                            <a:schemeClr val="tx1"/>
                          </a:solidFill>
                          <a:latin typeface="Calibri" panose="020F0502020204030204" pitchFamily="34" charset="0"/>
                        </a:defRPr>
                      </a:lvl5pPr>
                      <a:lvl6pPr marL="2514600" indent="-228600" defTabSz="685800" eaLnBrk="0" fontAlgn="base" hangingPunct="0">
                        <a:lnSpc>
                          <a:spcPct val="90000"/>
                        </a:lnSpc>
                        <a:spcBef>
                          <a:spcPts val="375"/>
                        </a:spcBef>
                        <a:spcAft>
                          <a:spcPct val="0"/>
                        </a:spcAft>
                        <a:buFont typeface="Arial" panose="020B0604020202020204" pitchFamily="34" charset="0"/>
                        <a:defRPr sz="1100">
                          <a:solidFill>
                            <a:schemeClr val="tx1"/>
                          </a:solidFill>
                          <a:latin typeface="Calibri" panose="020F0502020204030204" pitchFamily="34" charset="0"/>
                        </a:defRPr>
                      </a:lvl6pPr>
                      <a:lvl7pPr marL="2971800" indent="-228600" defTabSz="685800" eaLnBrk="0" fontAlgn="base" hangingPunct="0">
                        <a:lnSpc>
                          <a:spcPct val="90000"/>
                        </a:lnSpc>
                        <a:spcBef>
                          <a:spcPts val="375"/>
                        </a:spcBef>
                        <a:spcAft>
                          <a:spcPct val="0"/>
                        </a:spcAft>
                        <a:buFont typeface="Arial" panose="020B0604020202020204" pitchFamily="34" charset="0"/>
                        <a:defRPr sz="1100">
                          <a:solidFill>
                            <a:schemeClr val="tx1"/>
                          </a:solidFill>
                          <a:latin typeface="Calibri" panose="020F0502020204030204" pitchFamily="34" charset="0"/>
                        </a:defRPr>
                      </a:lvl7pPr>
                      <a:lvl8pPr marL="3429000" indent="-228600" defTabSz="685800" eaLnBrk="0" fontAlgn="base" hangingPunct="0">
                        <a:lnSpc>
                          <a:spcPct val="90000"/>
                        </a:lnSpc>
                        <a:spcBef>
                          <a:spcPts val="375"/>
                        </a:spcBef>
                        <a:spcAft>
                          <a:spcPct val="0"/>
                        </a:spcAft>
                        <a:buFont typeface="Arial" panose="020B0604020202020204" pitchFamily="34" charset="0"/>
                        <a:defRPr sz="1100">
                          <a:solidFill>
                            <a:schemeClr val="tx1"/>
                          </a:solidFill>
                          <a:latin typeface="Calibri" panose="020F0502020204030204" pitchFamily="34" charset="0"/>
                        </a:defRPr>
                      </a:lvl8pPr>
                      <a:lvl9pPr marL="3886200" indent="-228600" defTabSz="685800" eaLnBrk="0" fontAlgn="base" hangingPunct="0">
                        <a:lnSpc>
                          <a:spcPct val="90000"/>
                        </a:lnSpc>
                        <a:spcBef>
                          <a:spcPts val="375"/>
                        </a:spcBef>
                        <a:spcAft>
                          <a:spcPct val="0"/>
                        </a:spcAft>
                        <a:buFont typeface="Arial" panose="020B0604020202020204" pitchFamily="34" charset="0"/>
                        <a:defRPr sz="1100">
                          <a:solidFill>
                            <a:schemeClr val="tx1"/>
                          </a:solidFill>
                          <a:latin typeface="Calibri" panose="020F0502020204030204" pitchFamily="34" charset="0"/>
                        </a:defRPr>
                      </a:lvl9pPr>
                    </a:lstStyle>
                    <a:p>
                      <a:pPr marL="0" marR="0" lvl="0" indent="0" algn="ctr" defTabSz="685800" rtl="0" eaLnBrk="1" fontAlgn="base" latinLnBrk="0" hangingPunct="1">
                        <a:lnSpc>
                          <a:spcPct val="115000"/>
                        </a:lnSpc>
                        <a:spcBef>
                          <a:spcPts val="1200"/>
                        </a:spcBef>
                        <a:spcAft>
                          <a:spcPts val="1000"/>
                        </a:spcAft>
                        <a:buClrTx/>
                        <a:buSzTx/>
                        <a:buFontTx/>
                        <a:buNone/>
                        <a:tabLst/>
                      </a:pPr>
                      <a:r>
                        <a:rPr kumimoji="0" lang="en-US" sz="1100" u="none" strike="noStrike" cap="none" normalizeH="0" baseline="0" smtClean="0">
                          <a:ln>
                            <a:noFill/>
                          </a:ln>
                          <a:effectLst/>
                        </a:rPr>
                        <a:t>51(100%)</a:t>
                      </a:r>
                      <a:endParaRPr kumimoji="0" lang="en-US" sz="1050" b="1" i="0" u="none" strike="noStrike" cap="none" normalizeH="0" baseline="0" smtClean="0">
                        <a:ln>
                          <a:noFill/>
                        </a:ln>
                        <a:solidFill>
                          <a:srgbClr val="000000"/>
                        </a:solidFill>
                        <a:effectLst/>
                        <a:latin typeface="Calibri" panose="020F0502020204030204" pitchFamily="34" charset="0"/>
                        <a:cs typeface="Times New Roman" panose="02020603050405020304" pitchFamily="18" charset="0"/>
                      </a:endParaRPr>
                    </a:p>
                  </a:txBody>
                  <a:tcPr marL="68580" marR="68580" marT="0" marB="0" anchor="ctr" horzOverflow="overflow"/>
                </a:tc>
                <a:tc>
                  <a:txBody>
                    <a:bodyPr/>
                    <a:lstStyle>
                      <a:lvl1pPr indent="-11113" defTabSz="685800" eaLnBrk="0" hangingPunct="0">
                        <a:lnSpc>
                          <a:spcPct val="90000"/>
                        </a:lnSpc>
                        <a:spcBef>
                          <a:spcPts val="750"/>
                        </a:spcBef>
                        <a:buFont typeface="Arial" panose="020B0604020202020204" pitchFamily="34" charset="0"/>
                        <a:defRPr sz="1900">
                          <a:solidFill>
                            <a:schemeClr val="tx1"/>
                          </a:solidFill>
                          <a:latin typeface="Calibri" panose="020F0502020204030204" pitchFamily="34" charset="0"/>
                        </a:defRPr>
                      </a:lvl1pPr>
                      <a:lvl2pPr marL="742950" indent="-285750" defTabSz="685800" eaLnBrk="0" hangingPunct="0">
                        <a:lnSpc>
                          <a:spcPct val="90000"/>
                        </a:lnSpc>
                        <a:spcBef>
                          <a:spcPts val="375"/>
                        </a:spcBef>
                        <a:buFont typeface="Arial" panose="020B0604020202020204" pitchFamily="34" charset="0"/>
                        <a:defRPr sz="1600">
                          <a:solidFill>
                            <a:schemeClr val="tx1"/>
                          </a:solidFill>
                          <a:latin typeface="Calibri" panose="020F0502020204030204" pitchFamily="34" charset="0"/>
                        </a:defRPr>
                      </a:lvl2pPr>
                      <a:lvl3pPr marL="1143000" indent="-228600" defTabSz="685800" eaLnBrk="0" hangingPunct="0">
                        <a:lnSpc>
                          <a:spcPct val="90000"/>
                        </a:lnSpc>
                        <a:spcBef>
                          <a:spcPts val="375"/>
                        </a:spcBef>
                        <a:buFont typeface="Arial" panose="020B0604020202020204" pitchFamily="34" charset="0"/>
                        <a:defRPr sz="1300">
                          <a:solidFill>
                            <a:schemeClr val="tx1"/>
                          </a:solidFill>
                          <a:latin typeface="Calibri" panose="020F0502020204030204" pitchFamily="34" charset="0"/>
                        </a:defRPr>
                      </a:lvl3pPr>
                      <a:lvl4pPr marL="1600200" indent="-228600" defTabSz="685800" eaLnBrk="0" hangingPunct="0">
                        <a:lnSpc>
                          <a:spcPct val="90000"/>
                        </a:lnSpc>
                        <a:spcBef>
                          <a:spcPts val="375"/>
                        </a:spcBef>
                        <a:buFont typeface="Arial" panose="020B0604020202020204" pitchFamily="34" charset="0"/>
                        <a:defRPr sz="1100">
                          <a:solidFill>
                            <a:schemeClr val="tx1"/>
                          </a:solidFill>
                          <a:latin typeface="Calibri" panose="020F0502020204030204" pitchFamily="34" charset="0"/>
                        </a:defRPr>
                      </a:lvl4pPr>
                      <a:lvl5pPr marL="2057400" indent="-228600" defTabSz="685800" eaLnBrk="0" hangingPunct="0">
                        <a:lnSpc>
                          <a:spcPct val="90000"/>
                        </a:lnSpc>
                        <a:spcBef>
                          <a:spcPts val="375"/>
                        </a:spcBef>
                        <a:buFont typeface="Arial" panose="020B0604020202020204" pitchFamily="34" charset="0"/>
                        <a:defRPr sz="1100">
                          <a:solidFill>
                            <a:schemeClr val="tx1"/>
                          </a:solidFill>
                          <a:latin typeface="Calibri" panose="020F0502020204030204" pitchFamily="34" charset="0"/>
                        </a:defRPr>
                      </a:lvl5pPr>
                      <a:lvl6pPr marL="2514600" indent="-228600" defTabSz="685800" eaLnBrk="0" fontAlgn="base" hangingPunct="0">
                        <a:lnSpc>
                          <a:spcPct val="90000"/>
                        </a:lnSpc>
                        <a:spcBef>
                          <a:spcPts val="375"/>
                        </a:spcBef>
                        <a:spcAft>
                          <a:spcPct val="0"/>
                        </a:spcAft>
                        <a:buFont typeface="Arial" panose="020B0604020202020204" pitchFamily="34" charset="0"/>
                        <a:defRPr sz="1100">
                          <a:solidFill>
                            <a:schemeClr val="tx1"/>
                          </a:solidFill>
                          <a:latin typeface="Calibri" panose="020F0502020204030204" pitchFamily="34" charset="0"/>
                        </a:defRPr>
                      </a:lvl6pPr>
                      <a:lvl7pPr marL="2971800" indent="-228600" defTabSz="685800" eaLnBrk="0" fontAlgn="base" hangingPunct="0">
                        <a:lnSpc>
                          <a:spcPct val="90000"/>
                        </a:lnSpc>
                        <a:spcBef>
                          <a:spcPts val="375"/>
                        </a:spcBef>
                        <a:spcAft>
                          <a:spcPct val="0"/>
                        </a:spcAft>
                        <a:buFont typeface="Arial" panose="020B0604020202020204" pitchFamily="34" charset="0"/>
                        <a:defRPr sz="1100">
                          <a:solidFill>
                            <a:schemeClr val="tx1"/>
                          </a:solidFill>
                          <a:latin typeface="Calibri" panose="020F0502020204030204" pitchFamily="34" charset="0"/>
                        </a:defRPr>
                      </a:lvl7pPr>
                      <a:lvl8pPr marL="3429000" indent="-228600" defTabSz="685800" eaLnBrk="0" fontAlgn="base" hangingPunct="0">
                        <a:lnSpc>
                          <a:spcPct val="90000"/>
                        </a:lnSpc>
                        <a:spcBef>
                          <a:spcPts val="375"/>
                        </a:spcBef>
                        <a:spcAft>
                          <a:spcPct val="0"/>
                        </a:spcAft>
                        <a:buFont typeface="Arial" panose="020B0604020202020204" pitchFamily="34" charset="0"/>
                        <a:defRPr sz="1100">
                          <a:solidFill>
                            <a:schemeClr val="tx1"/>
                          </a:solidFill>
                          <a:latin typeface="Calibri" panose="020F0502020204030204" pitchFamily="34" charset="0"/>
                        </a:defRPr>
                      </a:lvl8pPr>
                      <a:lvl9pPr marL="3886200" indent="-228600" defTabSz="685800" eaLnBrk="0" fontAlgn="base" hangingPunct="0">
                        <a:lnSpc>
                          <a:spcPct val="90000"/>
                        </a:lnSpc>
                        <a:spcBef>
                          <a:spcPts val="375"/>
                        </a:spcBef>
                        <a:spcAft>
                          <a:spcPct val="0"/>
                        </a:spcAft>
                        <a:buFont typeface="Arial" panose="020B0604020202020204" pitchFamily="34" charset="0"/>
                        <a:defRPr sz="1100">
                          <a:solidFill>
                            <a:schemeClr val="tx1"/>
                          </a:solidFill>
                          <a:latin typeface="Calibri" panose="020F0502020204030204" pitchFamily="34" charset="0"/>
                        </a:defRPr>
                      </a:lvl9pPr>
                    </a:lstStyle>
                    <a:p>
                      <a:pPr marL="0" marR="0" lvl="0" indent="-11113" algn="ctr" defTabSz="685800" rtl="0" eaLnBrk="1" fontAlgn="base" latinLnBrk="0" hangingPunct="1">
                        <a:lnSpc>
                          <a:spcPct val="115000"/>
                        </a:lnSpc>
                        <a:spcBef>
                          <a:spcPts val="1200"/>
                        </a:spcBef>
                        <a:spcAft>
                          <a:spcPts val="1000"/>
                        </a:spcAft>
                        <a:buClrTx/>
                        <a:buSzTx/>
                        <a:buFontTx/>
                        <a:buNone/>
                        <a:tabLst/>
                      </a:pPr>
                      <a:r>
                        <a:rPr kumimoji="0" lang="en-US" sz="1100" u="none" strike="noStrike" cap="none" normalizeH="0" baseline="0" smtClean="0">
                          <a:ln>
                            <a:noFill/>
                          </a:ln>
                          <a:effectLst/>
                        </a:rPr>
                        <a:t>13(25.5%)</a:t>
                      </a:r>
                      <a:endParaRPr kumimoji="0" lang="en-US" sz="1050" b="1" i="0" u="none" strike="noStrike" cap="none" normalizeH="0" baseline="0" smtClean="0">
                        <a:ln>
                          <a:noFill/>
                        </a:ln>
                        <a:solidFill>
                          <a:srgbClr val="000000"/>
                        </a:solidFill>
                        <a:effectLst/>
                        <a:latin typeface="Calibri" panose="020F0502020204030204" pitchFamily="34" charset="0"/>
                        <a:cs typeface="Times New Roman" panose="02020603050405020304" pitchFamily="18" charset="0"/>
                      </a:endParaRPr>
                    </a:p>
                  </a:txBody>
                  <a:tcPr marL="68580" marR="68580" marT="0" marB="0" anchor="ctr" horzOverflow="overflow"/>
                </a:tc>
              </a:tr>
              <a:tr h="186030">
                <a:tc>
                  <a:txBody>
                    <a:bodyPr/>
                    <a:lstStyle>
                      <a:lvl1pPr defTabSz="685800" eaLnBrk="0" hangingPunct="0">
                        <a:lnSpc>
                          <a:spcPct val="90000"/>
                        </a:lnSpc>
                        <a:spcBef>
                          <a:spcPts val="750"/>
                        </a:spcBef>
                        <a:buFont typeface="Arial" panose="020B0604020202020204" pitchFamily="34" charset="0"/>
                        <a:defRPr sz="1900">
                          <a:solidFill>
                            <a:schemeClr val="tx1"/>
                          </a:solidFill>
                          <a:latin typeface="Calibri" panose="020F0502020204030204" pitchFamily="34" charset="0"/>
                        </a:defRPr>
                      </a:lvl1pPr>
                      <a:lvl2pPr marL="742950" indent="-285750" defTabSz="685800" eaLnBrk="0" hangingPunct="0">
                        <a:lnSpc>
                          <a:spcPct val="90000"/>
                        </a:lnSpc>
                        <a:spcBef>
                          <a:spcPts val="375"/>
                        </a:spcBef>
                        <a:buFont typeface="Arial" panose="020B0604020202020204" pitchFamily="34" charset="0"/>
                        <a:defRPr sz="1600">
                          <a:solidFill>
                            <a:schemeClr val="tx1"/>
                          </a:solidFill>
                          <a:latin typeface="Calibri" panose="020F0502020204030204" pitchFamily="34" charset="0"/>
                        </a:defRPr>
                      </a:lvl2pPr>
                      <a:lvl3pPr marL="1143000" indent="-228600" defTabSz="685800" eaLnBrk="0" hangingPunct="0">
                        <a:lnSpc>
                          <a:spcPct val="90000"/>
                        </a:lnSpc>
                        <a:spcBef>
                          <a:spcPts val="375"/>
                        </a:spcBef>
                        <a:buFont typeface="Arial" panose="020B0604020202020204" pitchFamily="34" charset="0"/>
                        <a:defRPr sz="1300">
                          <a:solidFill>
                            <a:schemeClr val="tx1"/>
                          </a:solidFill>
                          <a:latin typeface="Calibri" panose="020F0502020204030204" pitchFamily="34" charset="0"/>
                        </a:defRPr>
                      </a:lvl3pPr>
                      <a:lvl4pPr marL="1600200" indent="-228600" defTabSz="685800" eaLnBrk="0" hangingPunct="0">
                        <a:lnSpc>
                          <a:spcPct val="90000"/>
                        </a:lnSpc>
                        <a:spcBef>
                          <a:spcPts val="375"/>
                        </a:spcBef>
                        <a:buFont typeface="Arial" panose="020B0604020202020204" pitchFamily="34" charset="0"/>
                        <a:defRPr sz="1100">
                          <a:solidFill>
                            <a:schemeClr val="tx1"/>
                          </a:solidFill>
                          <a:latin typeface="Calibri" panose="020F0502020204030204" pitchFamily="34" charset="0"/>
                        </a:defRPr>
                      </a:lvl4pPr>
                      <a:lvl5pPr marL="2057400" indent="-228600" defTabSz="685800" eaLnBrk="0" hangingPunct="0">
                        <a:lnSpc>
                          <a:spcPct val="90000"/>
                        </a:lnSpc>
                        <a:spcBef>
                          <a:spcPts val="375"/>
                        </a:spcBef>
                        <a:buFont typeface="Arial" panose="020B0604020202020204" pitchFamily="34" charset="0"/>
                        <a:defRPr sz="1100">
                          <a:solidFill>
                            <a:schemeClr val="tx1"/>
                          </a:solidFill>
                          <a:latin typeface="Calibri" panose="020F0502020204030204" pitchFamily="34" charset="0"/>
                        </a:defRPr>
                      </a:lvl5pPr>
                      <a:lvl6pPr marL="2514600" indent="-228600" defTabSz="685800" eaLnBrk="0" fontAlgn="base" hangingPunct="0">
                        <a:lnSpc>
                          <a:spcPct val="90000"/>
                        </a:lnSpc>
                        <a:spcBef>
                          <a:spcPts val="375"/>
                        </a:spcBef>
                        <a:spcAft>
                          <a:spcPct val="0"/>
                        </a:spcAft>
                        <a:buFont typeface="Arial" panose="020B0604020202020204" pitchFamily="34" charset="0"/>
                        <a:defRPr sz="1100">
                          <a:solidFill>
                            <a:schemeClr val="tx1"/>
                          </a:solidFill>
                          <a:latin typeface="Calibri" panose="020F0502020204030204" pitchFamily="34" charset="0"/>
                        </a:defRPr>
                      </a:lvl6pPr>
                      <a:lvl7pPr marL="2971800" indent="-228600" defTabSz="685800" eaLnBrk="0" fontAlgn="base" hangingPunct="0">
                        <a:lnSpc>
                          <a:spcPct val="90000"/>
                        </a:lnSpc>
                        <a:spcBef>
                          <a:spcPts val="375"/>
                        </a:spcBef>
                        <a:spcAft>
                          <a:spcPct val="0"/>
                        </a:spcAft>
                        <a:buFont typeface="Arial" panose="020B0604020202020204" pitchFamily="34" charset="0"/>
                        <a:defRPr sz="1100">
                          <a:solidFill>
                            <a:schemeClr val="tx1"/>
                          </a:solidFill>
                          <a:latin typeface="Calibri" panose="020F0502020204030204" pitchFamily="34" charset="0"/>
                        </a:defRPr>
                      </a:lvl7pPr>
                      <a:lvl8pPr marL="3429000" indent="-228600" defTabSz="685800" eaLnBrk="0" fontAlgn="base" hangingPunct="0">
                        <a:lnSpc>
                          <a:spcPct val="90000"/>
                        </a:lnSpc>
                        <a:spcBef>
                          <a:spcPts val="375"/>
                        </a:spcBef>
                        <a:spcAft>
                          <a:spcPct val="0"/>
                        </a:spcAft>
                        <a:buFont typeface="Arial" panose="020B0604020202020204" pitchFamily="34" charset="0"/>
                        <a:defRPr sz="1100">
                          <a:solidFill>
                            <a:schemeClr val="tx1"/>
                          </a:solidFill>
                          <a:latin typeface="Calibri" panose="020F0502020204030204" pitchFamily="34" charset="0"/>
                        </a:defRPr>
                      </a:lvl8pPr>
                      <a:lvl9pPr marL="3886200" indent="-228600" defTabSz="685800" eaLnBrk="0" fontAlgn="base" hangingPunct="0">
                        <a:lnSpc>
                          <a:spcPct val="90000"/>
                        </a:lnSpc>
                        <a:spcBef>
                          <a:spcPts val="375"/>
                        </a:spcBef>
                        <a:spcAft>
                          <a:spcPct val="0"/>
                        </a:spcAft>
                        <a:buFont typeface="Arial" panose="020B0604020202020204" pitchFamily="34" charset="0"/>
                        <a:defRPr sz="1100">
                          <a:solidFill>
                            <a:schemeClr val="tx1"/>
                          </a:solidFill>
                          <a:latin typeface="Calibri" panose="020F0502020204030204" pitchFamily="34" charset="0"/>
                        </a:defRPr>
                      </a:lvl9pPr>
                    </a:lstStyle>
                    <a:p>
                      <a:pPr marL="0" marR="0" lvl="0" indent="0" algn="ctr" defTabSz="685800" rtl="0" eaLnBrk="1" fontAlgn="base" latinLnBrk="0" hangingPunct="1">
                        <a:lnSpc>
                          <a:spcPct val="115000"/>
                        </a:lnSpc>
                        <a:spcBef>
                          <a:spcPts val="1200"/>
                        </a:spcBef>
                        <a:spcAft>
                          <a:spcPts val="1000"/>
                        </a:spcAft>
                        <a:buClrTx/>
                        <a:buSzTx/>
                        <a:buFontTx/>
                        <a:buNone/>
                        <a:tabLst/>
                      </a:pPr>
                      <a:r>
                        <a:rPr kumimoji="0" lang="en-US" sz="1100" u="none" strike="noStrike" cap="none" normalizeH="0" baseline="0" dirty="0" smtClean="0">
                          <a:ln>
                            <a:noFill/>
                          </a:ln>
                          <a:effectLst/>
                        </a:rPr>
                        <a:t>Cough</a:t>
                      </a:r>
                      <a:endParaRPr kumimoji="0" lang="en-US" sz="1050" b="1" i="0" u="none" strike="noStrike" cap="none" normalizeH="0" baseline="0" dirty="0" smtClean="0">
                        <a:ln>
                          <a:noFill/>
                        </a:ln>
                        <a:solidFill>
                          <a:srgbClr val="000000"/>
                        </a:solidFill>
                        <a:effectLst/>
                        <a:latin typeface="Calibri" panose="020F0502020204030204" pitchFamily="34" charset="0"/>
                        <a:cs typeface="Times New Roman" panose="02020603050405020304" pitchFamily="18" charset="0"/>
                      </a:endParaRPr>
                    </a:p>
                  </a:txBody>
                  <a:tcPr marL="68580" marR="68580" marT="0" marB="0" anchor="ctr" horzOverflow="overflow"/>
                </a:tc>
                <a:tc>
                  <a:txBody>
                    <a:bodyPr/>
                    <a:lstStyle>
                      <a:lvl1pPr defTabSz="685800" eaLnBrk="0" hangingPunct="0">
                        <a:lnSpc>
                          <a:spcPct val="90000"/>
                        </a:lnSpc>
                        <a:spcBef>
                          <a:spcPts val="750"/>
                        </a:spcBef>
                        <a:buFont typeface="Arial" panose="020B0604020202020204" pitchFamily="34" charset="0"/>
                        <a:defRPr sz="1900">
                          <a:solidFill>
                            <a:schemeClr val="tx1"/>
                          </a:solidFill>
                          <a:latin typeface="Calibri" panose="020F0502020204030204" pitchFamily="34" charset="0"/>
                        </a:defRPr>
                      </a:lvl1pPr>
                      <a:lvl2pPr marL="742950" indent="-285750" defTabSz="685800" eaLnBrk="0" hangingPunct="0">
                        <a:lnSpc>
                          <a:spcPct val="90000"/>
                        </a:lnSpc>
                        <a:spcBef>
                          <a:spcPts val="375"/>
                        </a:spcBef>
                        <a:buFont typeface="Arial" panose="020B0604020202020204" pitchFamily="34" charset="0"/>
                        <a:defRPr sz="1600">
                          <a:solidFill>
                            <a:schemeClr val="tx1"/>
                          </a:solidFill>
                          <a:latin typeface="Calibri" panose="020F0502020204030204" pitchFamily="34" charset="0"/>
                        </a:defRPr>
                      </a:lvl2pPr>
                      <a:lvl3pPr marL="1143000" indent="-228600" defTabSz="685800" eaLnBrk="0" hangingPunct="0">
                        <a:lnSpc>
                          <a:spcPct val="90000"/>
                        </a:lnSpc>
                        <a:spcBef>
                          <a:spcPts val="375"/>
                        </a:spcBef>
                        <a:buFont typeface="Arial" panose="020B0604020202020204" pitchFamily="34" charset="0"/>
                        <a:defRPr sz="1300">
                          <a:solidFill>
                            <a:schemeClr val="tx1"/>
                          </a:solidFill>
                          <a:latin typeface="Calibri" panose="020F0502020204030204" pitchFamily="34" charset="0"/>
                        </a:defRPr>
                      </a:lvl3pPr>
                      <a:lvl4pPr marL="1600200" indent="-228600" defTabSz="685800" eaLnBrk="0" hangingPunct="0">
                        <a:lnSpc>
                          <a:spcPct val="90000"/>
                        </a:lnSpc>
                        <a:spcBef>
                          <a:spcPts val="375"/>
                        </a:spcBef>
                        <a:buFont typeface="Arial" panose="020B0604020202020204" pitchFamily="34" charset="0"/>
                        <a:defRPr sz="1100">
                          <a:solidFill>
                            <a:schemeClr val="tx1"/>
                          </a:solidFill>
                          <a:latin typeface="Calibri" panose="020F0502020204030204" pitchFamily="34" charset="0"/>
                        </a:defRPr>
                      </a:lvl4pPr>
                      <a:lvl5pPr marL="2057400" indent="-228600" defTabSz="685800" eaLnBrk="0" hangingPunct="0">
                        <a:lnSpc>
                          <a:spcPct val="90000"/>
                        </a:lnSpc>
                        <a:spcBef>
                          <a:spcPts val="375"/>
                        </a:spcBef>
                        <a:buFont typeface="Arial" panose="020B0604020202020204" pitchFamily="34" charset="0"/>
                        <a:defRPr sz="1100">
                          <a:solidFill>
                            <a:schemeClr val="tx1"/>
                          </a:solidFill>
                          <a:latin typeface="Calibri" panose="020F0502020204030204" pitchFamily="34" charset="0"/>
                        </a:defRPr>
                      </a:lvl5pPr>
                      <a:lvl6pPr marL="2514600" indent="-228600" defTabSz="685800" eaLnBrk="0" fontAlgn="base" hangingPunct="0">
                        <a:lnSpc>
                          <a:spcPct val="90000"/>
                        </a:lnSpc>
                        <a:spcBef>
                          <a:spcPts val="375"/>
                        </a:spcBef>
                        <a:spcAft>
                          <a:spcPct val="0"/>
                        </a:spcAft>
                        <a:buFont typeface="Arial" panose="020B0604020202020204" pitchFamily="34" charset="0"/>
                        <a:defRPr sz="1100">
                          <a:solidFill>
                            <a:schemeClr val="tx1"/>
                          </a:solidFill>
                          <a:latin typeface="Calibri" panose="020F0502020204030204" pitchFamily="34" charset="0"/>
                        </a:defRPr>
                      </a:lvl6pPr>
                      <a:lvl7pPr marL="2971800" indent="-228600" defTabSz="685800" eaLnBrk="0" fontAlgn="base" hangingPunct="0">
                        <a:lnSpc>
                          <a:spcPct val="90000"/>
                        </a:lnSpc>
                        <a:spcBef>
                          <a:spcPts val="375"/>
                        </a:spcBef>
                        <a:spcAft>
                          <a:spcPct val="0"/>
                        </a:spcAft>
                        <a:buFont typeface="Arial" panose="020B0604020202020204" pitchFamily="34" charset="0"/>
                        <a:defRPr sz="1100">
                          <a:solidFill>
                            <a:schemeClr val="tx1"/>
                          </a:solidFill>
                          <a:latin typeface="Calibri" panose="020F0502020204030204" pitchFamily="34" charset="0"/>
                        </a:defRPr>
                      </a:lvl7pPr>
                      <a:lvl8pPr marL="3429000" indent="-228600" defTabSz="685800" eaLnBrk="0" fontAlgn="base" hangingPunct="0">
                        <a:lnSpc>
                          <a:spcPct val="90000"/>
                        </a:lnSpc>
                        <a:spcBef>
                          <a:spcPts val="375"/>
                        </a:spcBef>
                        <a:spcAft>
                          <a:spcPct val="0"/>
                        </a:spcAft>
                        <a:buFont typeface="Arial" panose="020B0604020202020204" pitchFamily="34" charset="0"/>
                        <a:defRPr sz="1100">
                          <a:solidFill>
                            <a:schemeClr val="tx1"/>
                          </a:solidFill>
                          <a:latin typeface="Calibri" panose="020F0502020204030204" pitchFamily="34" charset="0"/>
                        </a:defRPr>
                      </a:lvl8pPr>
                      <a:lvl9pPr marL="3886200" indent="-228600" defTabSz="685800" eaLnBrk="0" fontAlgn="base" hangingPunct="0">
                        <a:lnSpc>
                          <a:spcPct val="90000"/>
                        </a:lnSpc>
                        <a:spcBef>
                          <a:spcPts val="375"/>
                        </a:spcBef>
                        <a:spcAft>
                          <a:spcPct val="0"/>
                        </a:spcAft>
                        <a:buFont typeface="Arial" panose="020B0604020202020204" pitchFamily="34" charset="0"/>
                        <a:defRPr sz="1100">
                          <a:solidFill>
                            <a:schemeClr val="tx1"/>
                          </a:solidFill>
                          <a:latin typeface="Calibri" panose="020F0502020204030204" pitchFamily="34" charset="0"/>
                        </a:defRPr>
                      </a:lvl9pPr>
                    </a:lstStyle>
                    <a:p>
                      <a:pPr marL="0" marR="0" lvl="0" indent="0" algn="ctr" defTabSz="685800" rtl="0" eaLnBrk="1" fontAlgn="base" latinLnBrk="0" hangingPunct="1">
                        <a:lnSpc>
                          <a:spcPct val="115000"/>
                        </a:lnSpc>
                        <a:spcBef>
                          <a:spcPts val="1200"/>
                        </a:spcBef>
                        <a:spcAft>
                          <a:spcPts val="1000"/>
                        </a:spcAft>
                        <a:buClrTx/>
                        <a:buSzTx/>
                        <a:buFontTx/>
                        <a:buNone/>
                        <a:tabLst/>
                      </a:pPr>
                      <a:r>
                        <a:rPr kumimoji="0" lang="en-US" sz="1100" u="none" strike="noStrike" cap="none" normalizeH="0" baseline="0" dirty="0" smtClean="0">
                          <a:ln>
                            <a:noFill/>
                          </a:ln>
                          <a:effectLst/>
                        </a:rPr>
                        <a:t>51</a:t>
                      </a:r>
                      <a:endParaRPr kumimoji="0" lang="en-US" sz="1050" b="1" i="0" u="none" strike="noStrike" cap="none" normalizeH="0" baseline="0" dirty="0" smtClean="0">
                        <a:ln>
                          <a:noFill/>
                        </a:ln>
                        <a:solidFill>
                          <a:srgbClr val="000000"/>
                        </a:solidFill>
                        <a:effectLst/>
                        <a:latin typeface="Calibri" panose="020F0502020204030204" pitchFamily="34" charset="0"/>
                        <a:cs typeface="Times New Roman" panose="02020603050405020304" pitchFamily="18" charset="0"/>
                      </a:endParaRPr>
                    </a:p>
                  </a:txBody>
                  <a:tcPr marL="68580" marR="68580" marT="0" marB="0" anchor="ctr" horzOverflow="overflow"/>
                </a:tc>
                <a:tc>
                  <a:txBody>
                    <a:bodyPr/>
                    <a:lstStyle>
                      <a:lvl1pPr defTabSz="685800" eaLnBrk="0" hangingPunct="0">
                        <a:lnSpc>
                          <a:spcPct val="90000"/>
                        </a:lnSpc>
                        <a:spcBef>
                          <a:spcPts val="750"/>
                        </a:spcBef>
                        <a:buFont typeface="Arial" panose="020B0604020202020204" pitchFamily="34" charset="0"/>
                        <a:defRPr sz="1900">
                          <a:solidFill>
                            <a:schemeClr val="tx1"/>
                          </a:solidFill>
                          <a:latin typeface="Calibri" panose="020F0502020204030204" pitchFamily="34" charset="0"/>
                        </a:defRPr>
                      </a:lvl1pPr>
                      <a:lvl2pPr marL="742950" indent="-285750" defTabSz="685800" eaLnBrk="0" hangingPunct="0">
                        <a:lnSpc>
                          <a:spcPct val="90000"/>
                        </a:lnSpc>
                        <a:spcBef>
                          <a:spcPts val="375"/>
                        </a:spcBef>
                        <a:buFont typeface="Arial" panose="020B0604020202020204" pitchFamily="34" charset="0"/>
                        <a:defRPr sz="1600">
                          <a:solidFill>
                            <a:schemeClr val="tx1"/>
                          </a:solidFill>
                          <a:latin typeface="Calibri" panose="020F0502020204030204" pitchFamily="34" charset="0"/>
                        </a:defRPr>
                      </a:lvl2pPr>
                      <a:lvl3pPr marL="1143000" indent="-228600" defTabSz="685800" eaLnBrk="0" hangingPunct="0">
                        <a:lnSpc>
                          <a:spcPct val="90000"/>
                        </a:lnSpc>
                        <a:spcBef>
                          <a:spcPts val="375"/>
                        </a:spcBef>
                        <a:buFont typeface="Arial" panose="020B0604020202020204" pitchFamily="34" charset="0"/>
                        <a:defRPr sz="1300">
                          <a:solidFill>
                            <a:schemeClr val="tx1"/>
                          </a:solidFill>
                          <a:latin typeface="Calibri" panose="020F0502020204030204" pitchFamily="34" charset="0"/>
                        </a:defRPr>
                      </a:lvl3pPr>
                      <a:lvl4pPr marL="1600200" indent="-228600" defTabSz="685800" eaLnBrk="0" hangingPunct="0">
                        <a:lnSpc>
                          <a:spcPct val="90000"/>
                        </a:lnSpc>
                        <a:spcBef>
                          <a:spcPts val="375"/>
                        </a:spcBef>
                        <a:buFont typeface="Arial" panose="020B0604020202020204" pitchFamily="34" charset="0"/>
                        <a:defRPr sz="1100">
                          <a:solidFill>
                            <a:schemeClr val="tx1"/>
                          </a:solidFill>
                          <a:latin typeface="Calibri" panose="020F0502020204030204" pitchFamily="34" charset="0"/>
                        </a:defRPr>
                      </a:lvl4pPr>
                      <a:lvl5pPr marL="2057400" indent="-228600" defTabSz="685800" eaLnBrk="0" hangingPunct="0">
                        <a:lnSpc>
                          <a:spcPct val="90000"/>
                        </a:lnSpc>
                        <a:spcBef>
                          <a:spcPts val="375"/>
                        </a:spcBef>
                        <a:buFont typeface="Arial" panose="020B0604020202020204" pitchFamily="34" charset="0"/>
                        <a:defRPr sz="1100">
                          <a:solidFill>
                            <a:schemeClr val="tx1"/>
                          </a:solidFill>
                          <a:latin typeface="Calibri" panose="020F0502020204030204" pitchFamily="34" charset="0"/>
                        </a:defRPr>
                      </a:lvl5pPr>
                      <a:lvl6pPr marL="2514600" indent="-228600" defTabSz="685800" eaLnBrk="0" fontAlgn="base" hangingPunct="0">
                        <a:lnSpc>
                          <a:spcPct val="90000"/>
                        </a:lnSpc>
                        <a:spcBef>
                          <a:spcPts val="375"/>
                        </a:spcBef>
                        <a:spcAft>
                          <a:spcPct val="0"/>
                        </a:spcAft>
                        <a:buFont typeface="Arial" panose="020B0604020202020204" pitchFamily="34" charset="0"/>
                        <a:defRPr sz="1100">
                          <a:solidFill>
                            <a:schemeClr val="tx1"/>
                          </a:solidFill>
                          <a:latin typeface="Calibri" panose="020F0502020204030204" pitchFamily="34" charset="0"/>
                        </a:defRPr>
                      </a:lvl6pPr>
                      <a:lvl7pPr marL="2971800" indent="-228600" defTabSz="685800" eaLnBrk="0" fontAlgn="base" hangingPunct="0">
                        <a:lnSpc>
                          <a:spcPct val="90000"/>
                        </a:lnSpc>
                        <a:spcBef>
                          <a:spcPts val="375"/>
                        </a:spcBef>
                        <a:spcAft>
                          <a:spcPct val="0"/>
                        </a:spcAft>
                        <a:buFont typeface="Arial" panose="020B0604020202020204" pitchFamily="34" charset="0"/>
                        <a:defRPr sz="1100">
                          <a:solidFill>
                            <a:schemeClr val="tx1"/>
                          </a:solidFill>
                          <a:latin typeface="Calibri" panose="020F0502020204030204" pitchFamily="34" charset="0"/>
                        </a:defRPr>
                      </a:lvl7pPr>
                      <a:lvl8pPr marL="3429000" indent="-228600" defTabSz="685800" eaLnBrk="0" fontAlgn="base" hangingPunct="0">
                        <a:lnSpc>
                          <a:spcPct val="90000"/>
                        </a:lnSpc>
                        <a:spcBef>
                          <a:spcPts val="375"/>
                        </a:spcBef>
                        <a:spcAft>
                          <a:spcPct val="0"/>
                        </a:spcAft>
                        <a:buFont typeface="Arial" panose="020B0604020202020204" pitchFamily="34" charset="0"/>
                        <a:defRPr sz="1100">
                          <a:solidFill>
                            <a:schemeClr val="tx1"/>
                          </a:solidFill>
                          <a:latin typeface="Calibri" panose="020F0502020204030204" pitchFamily="34" charset="0"/>
                        </a:defRPr>
                      </a:lvl8pPr>
                      <a:lvl9pPr marL="3886200" indent="-228600" defTabSz="685800" eaLnBrk="0" fontAlgn="base" hangingPunct="0">
                        <a:lnSpc>
                          <a:spcPct val="90000"/>
                        </a:lnSpc>
                        <a:spcBef>
                          <a:spcPts val="375"/>
                        </a:spcBef>
                        <a:spcAft>
                          <a:spcPct val="0"/>
                        </a:spcAft>
                        <a:buFont typeface="Arial" panose="020B0604020202020204" pitchFamily="34" charset="0"/>
                        <a:defRPr sz="1100">
                          <a:solidFill>
                            <a:schemeClr val="tx1"/>
                          </a:solidFill>
                          <a:latin typeface="Calibri" panose="020F0502020204030204" pitchFamily="34" charset="0"/>
                        </a:defRPr>
                      </a:lvl9pPr>
                    </a:lstStyle>
                    <a:p>
                      <a:pPr marL="0" marR="0" lvl="0" indent="0" algn="ctr" defTabSz="685800" rtl="0" eaLnBrk="1" fontAlgn="base" latinLnBrk="0" hangingPunct="1">
                        <a:lnSpc>
                          <a:spcPct val="115000"/>
                        </a:lnSpc>
                        <a:spcBef>
                          <a:spcPts val="1200"/>
                        </a:spcBef>
                        <a:spcAft>
                          <a:spcPts val="1000"/>
                        </a:spcAft>
                        <a:buClrTx/>
                        <a:buSzTx/>
                        <a:buFontTx/>
                        <a:buNone/>
                        <a:tabLst/>
                      </a:pPr>
                      <a:r>
                        <a:rPr kumimoji="0" lang="en-US" sz="1100" u="none" strike="noStrike" cap="none" normalizeH="0" baseline="0" smtClean="0">
                          <a:ln>
                            <a:noFill/>
                          </a:ln>
                          <a:effectLst/>
                        </a:rPr>
                        <a:t>51(100%)</a:t>
                      </a:r>
                      <a:endParaRPr kumimoji="0" lang="en-US" sz="1050" b="1" i="0" u="none" strike="noStrike" cap="none" normalizeH="0" baseline="0" smtClean="0">
                        <a:ln>
                          <a:noFill/>
                        </a:ln>
                        <a:solidFill>
                          <a:srgbClr val="000000"/>
                        </a:solidFill>
                        <a:effectLst/>
                        <a:latin typeface="Calibri" panose="020F0502020204030204" pitchFamily="34" charset="0"/>
                        <a:cs typeface="Times New Roman" panose="02020603050405020304" pitchFamily="18" charset="0"/>
                      </a:endParaRPr>
                    </a:p>
                  </a:txBody>
                  <a:tcPr marL="68580" marR="68580" marT="0" marB="0" anchor="ctr" horzOverflow="overflow"/>
                </a:tc>
                <a:tc>
                  <a:txBody>
                    <a:bodyPr/>
                    <a:lstStyle>
                      <a:lvl1pPr defTabSz="685800" eaLnBrk="0" hangingPunct="0">
                        <a:lnSpc>
                          <a:spcPct val="90000"/>
                        </a:lnSpc>
                        <a:spcBef>
                          <a:spcPts val="750"/>
                        </a:spcBef>
                        <a:buFont typeface="Arial" panose="020B0604020202020204" pitchFamily="34" charset="0"/>
                        <a:defRPr sz="1900">
                          <a:solidFill>
                            <a:schemeClr val="tx1"/>
                          </a:solidFill>
                          <a:latin typeface="Calibri" panose="020F0502020204030204" pitchFamily="34" charset="0"/>
                        </a:defRPr>
                      </a:lvl1pPr>
                      <a:lvl2pPr marL="742950" indent="-285750" defTabSz="685800" eaLnBrk="0" hangingPunct="0">
                        <a:lnSpc>
                          <a:spcPct val="90000"/>
                        </a:lnSpc>
                        <a:spcBef>
                          <a:spcPts val="375"/>
                        </a:spcBef>
                        <a:buFont typeface="Arial" panose="020B0604020202020204" pitchFamily="34" charset="0"/>
                        <a:defRPr sz="1600">
                          <a:solidFill>
                            <a:schemeClr val="tx1"/>
                          </a:solidFill>
                          <a:latin typeface="Calibri" panose="020F0502020204030204" pitchFamily="34" charset="0"/>
                        </a:defRPr>
                      </a:lvl2pPr>
                      <a:lvl3pPr marL="1143000" indent="-228600" defTabSz="685800" eaLnBrk="0" hangingPunct="0">
                        <a:lnSpc>
                          <a:spcPct val="90000"/>
                        </a:lnSpc>
                        <a:spcBef>
                          <a:spcPts val="375"/>
                        </a:spcBef>
                        <a:buFont typeface="Arial" panose="020B0604020202020204" pitchFamily="34" charset="0"/>
                        <a:defRPr sz="1300">
                          <a:solidFill>
                            <a:schemeClr val="tx1"/>
                          </a:solidFill>
                          <a:latin typeface="Calibri" panose="020F0502020204030204" pitchFamily="34" charset="0"/>
                        </a:defRPr>
                      </a:lvl3pPr>
                      <a:lvl4pPr marL="1600200" indent="-228600" defTabSz="685800" eaLnBrk="0" hangingPunct="0">
                        <a:lnSpc>
                          <a:spcPct val="90000"/>
                        </a:lnSpc>
                        <a:spcBef>
                          <a:spcPts val="375"/>
                        </a:spcBef>
                        <a:buFont typeface="Arial" panose="020B0604020202020204" pitchFamily="34" charset="0"/>
                        <a:defRPr sz="1100">
                          <a:solidFill>
                            <a:schemeClr val="tx1"/>
                          </a:solidFill>
                          <a:latin typeface="Calibri" panose="020F0502020204030204" pitchFamily="34" charset="0"/>
                        </a:defRPr>
                      </a:lvl4pPr>
                      <a:lvl5pPr marL="2057400" indent="-228600" defTabSz="685800" eaLnBrk="0" hangingPunct="0">
                        <a:lnSpc>
                          <a:spcPct val="90000"/>
                        </a:lnSpc>
                        <a:spcBef>
                          <a:spcPts val="375"/>
                        </a:spcBef>
                        <a:buFont typeface="Arial" panose="020B0604020202020204" pitchFamily="34" charset="0"/>
                        <a:defRPr sz="1100">
                          <a:solidFill>
                            <a:schemeClr val="tx1"/>
                          </a:solidFill>
                          <a:latin typeface="Calibri" panose="020F0502020204030204" pitchFamily="34" charset="0"/>
                        </a:defRPr>
                      </a:lvl5pPr>
                      <a:lvl6pPr marL="2514600" indent="-228600" defTabSz="685800" eaLnBrk="0" fontAlgn="base" hangingPunct="0">
                        <a:lnSpc>
                          <a:spcPct val="90000"/>
                        </a:lnSpc>
                        <a:spcBef>
                          <a:spcPts val="375"/>
                        </a:spcBef>
                        <a:spcAft>
                          <a:spcPct val="0"/>
                        </a:spcAft>
                        <a:buFont typeface="Arial" panose="020B0604020202020204" pitchFamily="34" charset="0"/>
                        <a:defRPr sz="1100">
                          <a:solidFill>
                            <a:schemeClr val="tx1"/>
                          </a:solidFill>
                          <a:latin typeface="Calibri" panose="020F0502020204030204" pitchFamily="34" charset="0"/>
                        </a:defRPr>
                      </a:lvl6pPr>
                      <a:lvl7pPr marL="2971800" indent="-228600" defTabSz="685800" eaLnBrk="0" fontAlgn="base" hangingPunct="0">
                        <a:lnSpc>
                          <a:spcPct val="90000"/>
                        </a:lnSpc>
                        <a:spcBef>
                          <a:spcPts val="375"/>
                        </a:spcBef>
                        <a:spcAft>
                          <a:spcPct val="0"/>
                        </a:spcAft>
                        <a:buFont typeface="Arial" panose="020B0604020202020204" pitchFamily="34" charset="0"/>
                        <a:defRPr sz="1100">
                          <a:solidFill>
                            <a:schemeClr val="tx1"/>
                          </a:solidFill>
                          <a:latin typeface="Calibri" panose="020F0502020204030204" pitchFamily="34" charset="0"/>
                        </a:defRPr>
                      </a:lvl7pPr>
                      <a:lvl8pPr marL="3429000" indent="-228600" defTabSz="685800" eaLnBrk="0" fontAlgn="base" hangingPunct="0">
                        <a:lnSpc>
                          <a:spcPct val="90000"/>
                        </a:lnSpc>
                        <a:spcBef>
                          <a:spcPts val="375"/>
                        </a:spcBef>
                        <a:spcAft>
                          <a:spcPct val="0"/>
                        </a:spcAft>
                        <a:buFont typeface="Arial" panose="020B0604020202020204" pitchFamily="34" charset="0"/>
                        <a:defRPr sz="1100">
                          <a:solidFill>
                            <a:schemeClr val="tx1"/>
                          </a:solidFill>
                          <a:latin typeface="Calibri" panose="020F0502020204030204" pitchFamily="34" charset="0"/>
                        </a:defRPr>
                      </a:lvl8pPr>
                      <a:lvl9pPr marL="3886200" indent="-228600" defTabSz="685800" eaLnBrk="0" fontAlgn="base" hangingPunct="0">
                        <a:lnSpc>
                          <a:spcPct val="90000"/>
                        </a:lnSpc>
                        <a:spcBef>
                          <a:spcPts val="375"/>
                        </a:spcBef>
                        <a:spcAft>
                          <a:spcPct val="0"/>
                        </a:spcAft>
                        <a:buFont typeface="Arial" panose="020B0604020202020204" pitchFamily="34" charset="0"/>
                        <a:defRPr sz="1100">
                          <a:solidFill>
                            <a:schemeClr val="tx1"/>
                          </a:solidFill>
                          <a:latin typeface="Calibri" panose="020F0502020204030204" pitchFamily="34" charset="0"/>
                        </a:defRPr>
                      </a:lvl9pPr>
                    </a:lstStyle>
                    <a:p>
                      <a:pPr marL="0" marR="0" lvl="0" indent="0" algn="ctr" defTabSz="685800" rtl="0" eaLnBrk="1" fontAlgn="base" latinLnBrk="0" hangingPunct="1">
                        <a:lnSpc>
                          <a:spcPct val="115000"/>
                        </a:lnSpc>
                        <a:spcBef>
                          <a:spcPts val="1200"/>
                        </a:spcBef>
                        <a:spcAft>
                          <a:spcPts val="1000"/>
                        </a:spcAft>
                        <a:buClrTx/>
                        <a:buSzTx/>
                        <a:buFontTx/>
                        <a:buNone/>
                        <a:tabLst/>
                      </a:pPr>
                      <a:r>
                        <a:rPr kumimoji="0" lang="en-US" sz="1100" u="none" strike="noStrike" cap="none" normalizeH="0" baseline="0" smtClean="0">
                          <a:ln>
                            <a:noFill/>
                          </a:ln>
                          <a:effectLst/>
                        </a:rPr>
                        <a:t>13(25.5%)</a:t>
                      </a:r>
                      <a:endParaRPr kumimoji="0" lang="en-US" sz="1050" b="1" i="0" u="none" strike="noStrike" cap="none" normalizeH="0" baseline="0" smtClean="0">
                        <a:ln>
                          <a:noFill/>
                        </a:ln>
                        <a:solidFill>
                          <a:srgbClr val="000000"/>
                        </a:solidFill>
                        <a:effectLst/>
                        <a:latin typeface="Calibri" panose="020F0502020204030204" pitchFamily="34" charset="0"/>
                        <a:cs typeface="Times New Roman" panose="02020603050405020304" pitchFamily="18" charset="0"/>
                      </a:endParaRPr>
                    </a:p>
                  </a:txBody>
                  <a:tcPr marL="68580" marR="68580" marT="0" marB="0" anchor="ctr" horzOverflow="overflow"/>
                </a:tc>
              </a:tr>
              <a:tr h="186030">
                <a:tc>
                  <a:txBody>
                    <a:bodyPr/>
                    <a:lstStyle>
                      <a:lvl1pPr defTabSz="685800" eaLnBrk="0" hangingPunct="0">
                        <a:lnSpc>
                          <a:spcPct val="90000"/>
                        </a:lnSpc>
                        <a:spcBef>
                          <a:spcPts val="750"/>
                        </a:spcBef>
                        <a:buFont typeface="Arial" panose="020B0604020202020204" pitchFamily="34" charset="0"/>
                        <a:defRPr sz="1900">
                          <a:solidFill>
                            <a:schemeClr val="tx1"/>
                          </a:solidFill>
                          <a:latin typeface="Calibri" panose="020F0502020204030204" pitchFamily="34" charset="0"/>
                        </a:defRPr>
                      </a:lvl1pPr>
                      <a:lvl2pPr marL="742950" indent="-285750" defTabSz="685800" eaLnBrk="0" hangingPunct="0">
                        <a:lnSpc>
                          <a:spcPct val="90000"/>
                        </a:lnSpc>
                        <a:spcBef>
                          <a:spcPts val="375"/>
                        </a:spcBef>
                        <a:buFont typeface="Arial" panose="020B0604020202020204" pitchFamily="34" charset="0"/>
                        <a:defRPr sz="1600">
                          <a:solidFill>
                            <a:schemeClr val="tx1"/>
                          </a:solidFill>
                          <a:latin typeface="Calibri" panose="020F0502020204030204" pitchFamily="34" charset="0"/>
                        </a:defRPr>
                      </a:lvl2pPr>
                      <a:lvl3pPr marL="1143000" indent="-228600" defTabSz="685800" eaLnBrk="0" hangingPunct="0">
                        <a:lnSpc>
                          <a:spcPct val="90000"/>
                        </a:lnSpc>
                        <a:spcBef>
                          <a:spcPts val="375"/>
                        </a:spcBef>
                        <a:buFont typeface="Arial" panose="020B0604020202020204" pitchFamily="34" charset="0"/>
                        <a:defRPr sz="1300">
                          <a:solidFill>
                            <a:schemeClr val="tx1"/>
                          </a:solidFill>
                          <a:latin typeface="Calibri" panose="020F0502020204030204" pitchFamily="34" charset="0"/>
                        </a:defRPr>
                      </a:lvl3pPr>
                      <a:lvl4pPr marL="1600200" indent="-228600" defTabSz="685800" eaLnBrk="0" hangingPunct="0">
                        <a:lnSpc>
                          <a:spcPct val="90000"/>
                        </a:lnSpc>
                        <a:spcBef>
                          <a:spcPts val="375"/>
                        </a:spcBef>
                        <a:buFont typeface="Arial" panose="020B0604020202020204" pitchFamily="34" charset="0"/>
                        <a:defRPr sz="1100">
                          <a:solidFill>
                            <a:schemeClr val="tx1"/>
                          </a:solidFill>
                          <a:latin typeface="Calibri" panose="020F0502020204030204" pitchFamily="34" charset="0"/>
                        </a:defRPr>
                      </a:lvl4pPr>
                      <a:lvl5pPr marL="2057400" indent="-228600" defTabSz="685800" eaLnBrk="0" hangingPunct="0">
                        <a:lnSpc>
                          <a:spcPct val="90000"/>
                        </a:lnSpc>
                        <a:spcBef>
                          <a:spcPts val="375"/>
                        </a:spcBef>
                        <a:buFont typeface="Arial" panose="020B0604020202020204" pitchFamily="34" charset="0"/>
                        <a:defRPr sz="1100">
                          <a:solidFill>
                            <a:schemeClr val="tx1"/>
                          </a:solidFill>
                          <a:latin typeface="Calibri" panose="020F0502020204030204" pitchFamily="34" charset="0"/>
                        </a:defRPr>
                      </a:lvl5pPr>
                      <a:lvl6pPr marL="2514600" indent="-228600" defTabSz="685800" eaLnBrk="0" fontAlgn="base" hangingPunct="0">
                        <a:lnSpc>
                          <a:spcPct val="90000"/>
                        </a:lnSpc>
                        <a:spcBef>
                          <a:spcPts val="375"/>
                        </a:spcBef>
                        <a:spcAft>
                          <a:spcPct val="0"/>
                        </a:spcAft>
                        <a:buFont typeface="Arial" panose="020B0604020202020204" pitchFamily="34" charset="0"/>
                        <a:defRPr sz="1100">
                          <a:solidFill>
                            <a:schemeClr val="tx1"/>
                          </a:solidFill>
                          <a:latin typeface="Calibri" panose="020F0502020204030204" pitchFamily="34" charset="0"/>
                        </a:defRPr>
                      </a:lvl6pPr>
                      <a:lvl7pPr marL="2971800" indent="-228600" defTabSz="685800" eaLnBrk="0" fontAlgn="base" hangingPunct="0">
                        <a:lnSpc>
                          <a:spcPct val="90000"/>
                        </a:lnSpc>
                        <a:spcBef>
                          <a:spcPts val="375"/>
                        </a:spcBef>
                        <a:spcAft>
                          <a:spcPct val="0"/>
                        </a:spcAft>
                        <a:buFont typeface="Arial" panose="020B0604020202020204" pitchFamily="34" charset="0"/>
                        <a:defRPr sz="1100">
                          <a:solidFill>
                            <a:schemeClr val="tx1"/>
                          </a:solidFill>
                          <a:latin typeface="Calibri" panose="020F0502020204030204" pitchFamily="34" charset="0"/>
                        </a:defRPr>
                      </a:lvl7pPr>
                      <a:lvl8pPr marL="3429000" indent="-228600" defTabSz="685800" eaLnBrk="0" fontAlgn="base" hangingPunct="0">
                        <a:lnSpc>
                          <a:spcPct val="90000"/>
                        </a:lnSpc>
                        <a:spcBef>
                          <a:spcPts val="375"/>
                        </a:spcBef>
                        <a:spcAft>
                          <a:spcPct val="0"/>
                        </a:spcAft>
                        <a:buFont typeface="Arial" panose="020B0604020202020204" pitchFamily="34" charset="0"/>
                        <a:defRPr sz="1100">
                          <a:solidFill>
                            <a:schemeClr val="tx1"/>
                          </a:solidFill>
                          <a:latin typeface="Calibri" panose="020F0502020204030204" pitchFamily="34" charset="0"/>
                        </a:defRPr>
                      </a:lvl8pPr>
                      <a:lvl9pPr marL="3886200" indent="-228600" defTabSz="685800" eaLnBrk="0" fontAlgn="base" hangingPunct="0">
                        <a:lnSpc>
                          <a:spcPct val="90000"/>
                        </a:lnSpc>
                        <a:spcBef>
                          <a:spcPts val="375"/>
                        </a:spcBef>
                        <a:spcAft>
                          <a:spcPct val="0"/>
                        </a:spcAft>
                        <a:buFont typeface="Arial" panose="020B0604020202020204" pitchFamily="34" charset="0"/>
                        <a:defRPr sz="1100">
                          <a:solidFill>
                            <a:schemeClr val="tx1"/>
                          </a:solidFill>
                          <a:latin typeface="Calibri" panose="020F0502020204030204" pitchFamily="34" charset="0"/>
                        </a:defRPr>
                      </a:lvl9pPr>
                    </a:lstStyle>
                    <a:p>
                      <a:pPr marL="0" marR="0" lvl="0" indent="0" algn="ctr" defTabSz="685800" rtl="0" eaLnBrk="1" fontAlgn="base" latinLnBrk="0" hangingPunct="1">
                        <a:lnSpc>
                          <a:spcPct val="115000"/>
                        </a:lnSpc>
                        <a:spcBef>
                          <a:spcPts val="1200"/>
                        </a:spcBef>
                        <a:spcAft>
                          <a:spcPts val="1000"/>
                        </a:spcAft>
                        <a:buClrTx/>
                        <a:buSzTx/>
                        <a:buFontTx/>
                        <a:buNone/>
                        <a:tabLst/>
                      </a:pPr>
                      <a:r>
                        <a:rPr kumimoji="0" lang="en-US" sz="1100" u="none" strike="noStrike" cap="none" normalizeH="0" baseline="0" smtClean="0">
                          <a:ln>
                            <a:noFill/>
                          </a:ln>
                          <a:effectLst/>
                        </a:rPr>
                        <a:t>Paraesthesia</a:t>
                      </a:r>
                      <a:endParaRPr kumimoji="0" lang="en-US" sz="1050" b="1" i="0" u="none" strike="noStrike" cap="none" normalizeH="0" baseline="0" smtClean="0">
                        <a:ln>
                          <a:noFill/>
                        </a:ln>
                        <a:solidFill>
                          <a:srgbClr val="000000"/>
                        </a:solidFill>
                        <a:effectLst/>
                        <a:latin typeface="Calibri" panose="020F0502020204030204" pitchFamily="34" charset="0"/>
                        <a:cs typeface="Times New Roman" panose="02020603050405020304" pitchFamily="18" charset="0"/>
                      </a:endParaRPr>
                    </a:p>
                  </a:txBody>
                  <a:tcPr marL="68580" marR="68580" marT="0" marB="0" anchor="ctr" horzOverflow="overflow"/>
                </a:tc>
                <a:tc>
                  <a:txBody>
                    <a:bodyPr/>
                    <a:lstStyle>
                      <a:lvl1pPr defTabSz="685800" eaLnBrk="0" hangingPunct="0">
                        <a:lnSpc>
                          <a:spcPct val="90000"/>
                        </a:lnSpc>
                        <a:spcBef>
                          <a:spcPts val="750"/>
                        </a:spcBef>
                        <a:buFont typeface="Arial" panose="020B0604020202020204" pitchFamily="34" charset="0"/>
                        <a:defRPr sz="1900">
                          <a:solidFill>
                            <a:schemeClr val="tx1"/>
                          </a:solidFill>
                          <a:latin typeface="Calibri" panose="020F0502020204030204" pitchFamily="34" charset="0"/>
                        </a:defRPr>
                      </a:lvl1pPr>
                      <a:lvl2pPr marL="742950" indent="-285750" defTabSz="685800" eaLnBrk="0" hangingPunct="0">
                        <a:lnSpc>
                          <a:spcPct val="90000"/>
                        </a:lnSpc>
                        <a:spcBef>
                          <a:spcPts val="375"/>
                        </a:spcBef>
                        <a:buFont typeface="Arial" panose="020B0604020202020204" pitchFamily="34" charset="0"/>
                        <a:defRPr sz="1600">
                          <a:solidFill>
                            <a:schemeClr val="tx1"/>
                          </a:solidFill>
                          <a:latin typeface="Calibri" panose="020F0502020204030204" pitchFamily="34" charset="0"/>
                        </a:defRPr>
                      </a:lvl2pPr>
                      <a:lvl3pPr marL="1143000" indent="-228600" defTabSz="685800" eaLnBrk="0" hangingPunct="0">
                        <a:lnSpc>
                          <a:spcPct val="90000"/>
                        </a:lnSpc>
                        <a:spcBef>
                          <a:spcPts val="375"/>
                        </a:spcBef>
                        <a:buFont typeface="Arial" panose="020B0604020202020204" pitchFamily="34" charset="0"/>
                        <a:defRPr sz="1300">
                          <a:solidFill>
                            <a:schemeClr val="tx1"/>
                          </a:solidFill>
                          <a:latin typeface="Calibri" panose="020F0502020204030204" pitchFamily="34" charset="0"/>
                        </a:defRPr>
                      </a:lvl3pPr>
                      <a:lvl4pPr marL="1600200" indent="-228600" defTabSz="685800" eaLnBrk="0" hangingPunct="0">
                        <a:lnSpc>
                          <a:spcPct val="90000"/>
                        </a:lnSpc>
                        <a:spcBef>
                          <a:spcPts val="375"/>
                        </a:spcBef>
                        <a:buFont typeface="Arial" panose="020B0604020202020204" pitchFamily="34" charset="0"/>
                        <a:defRPr sz="1100">
                          <a:solidFill>
                            <a:schemeClr val="tx1"/>
                          </a:solidFill>
                          <a:latin typeface="Calibri" panose="020F0502020204030204" pitchFamily="34" charset="0"/>
                        </a:defRPr>
                      </a:lvl4pPr>
                      <a:lvl5pPr marL="2057400" indent="-228600" defTabSz="685800" eaLnBrk="0" hangingPunct="0">
                        <a:lnSpc>
                          <a:spcPct val="90000"/>
                        </a:lnSpc>
                        <a:spcBef>
                          <a:spcPts val="375"/>
                        </a:spcBef>
                        <a:buFont typeface="Arial" panose="020B0604020202020204" pitchFamily="34" charset="0"/>
                        <a:defRPr sz="1100">
                          <a:solidFill>
                            <a:schemeClr val="tx1"/>
                          </a:solidFill>
                          <a:latin typeface="Calibri" panose="020F0502020204030204" pitchFamily="34" charset="0"/>
                        </a:defRPr>
                      </a:lvl5pPr>
                      <a:lvl6pPr marL="2514600" indent="-228600" defTabSz="685800" eaLnBrk="0" fontAlgn="base" hangingPunct="0">
                        <a:lnSpc>
                          <a:spcPct val="90000"/>
                        </a:lnSpc>
                        <a:spcBef>
                          <a:spcPts val="375"/>
                        </a:spcBef>
                        <a:spcAft>
                          <a:spcPct val="0"/>
                        </a:spcAft>
                        <a:buFont typeface="Arial" panose="020B0604020202020204" pitchFamily="34" charset="0"/>
                        <a:defRPr sz="1100">
                          <a:solidFill>
                            <a:schemeClr val="tx1"/>
                          </a:solidFill>
                          <a:latin typeface="Calibri" panose="020F0502020204030204" pitchFamily="34" charset="0"/>
                        </a:defRPr>
                      </a:lvl6pPr>
                      <a:lvl7pPr marL="2971800" indent="-228600" defTabSz="685800" eaLnBrk="0" fontAlgn="base" hangingPunct="0">
                        <a:lnSpc>
                          <a:spcPct val="90000"/>
                        </a:lnSpc>
                        <a:spcBef>
                          <a:spcPts val="375"/>
                        </a:spcBef>
                        <a:spcAft>
                          <a:spcPct val="0"/>
                        </a:spcAft>
                        <a:buFont typeface="Arial" panose="020B0604020202020204" pitchFamily="34" charset="0"/>
                        <a:defRPr sz="1100">
                          <a:solidFill>
                            <a:schemeClr val="tx1"/>
                          </a:solidFill>
                          <a:latin typeface="Calibri" panose="020F0502020204030204" pitchFamily="34" charset="0"/>
                        </a:defRPr>
                      </a:lvl7pPr>
                      <a:lvl8pPr marL="3429000" indent="-228600" defTabSz="685800" eaLnBrk="0" fontAlgn="base" hangingPunct="0">
                        <a:lnSpc>
                          <a:spcPct val="90000"/>
                        </a:lnSpc>
                        <a:spcBef>
                          <a:spcPts val="375"/>
                        </a:spcBef>
                        <a:spcAft>
                          <a:spcPct val="0"/>
                        </a:spcAft>
                        <a:buFont typeface="Arial" panose="020B0604020202020204" pitchFamily="34" charset="0"/>
                        <a:defRPr sz="1100">
                          <a:solidFill>
                            <a:schemeClr val="tx1"/>
                          </a:solidFill>
                          <a:latin typeface="Calibri" panose="020F0502020204030204" pitchFamily="34" charset="0"/>
                        </a:defRPr>
                      </a:lvl8pPr>
                      <a:lvl9pPr marL="3886200" indent="-228600" defTabSz="685800" eaLnBrk="0" fontAlgn="base" hangingPunct="0">
                        <a:lnSpc>
                          <a:spcPct val="90000"/>
                        </a:lnSpc>
                        <a:spcBef>
                          <a:spcPts val="375"/>
                        </a:spcBef>
                        <a:spcAft>
                          <a:spcPct val="0"/>
                        </a:spcAft>
                        <a:buFont typeface="Arial" panose="020B0604020202020204" pitchFamily="34" charset="0"/>
                        <a:defRPr sz="1100">
                          <a:solidFill>
                            <a:schemeClr val="tx1"/>
                          </a:solidFill>
                          <a:latin typeface="Calibri" panose="020F0502020204030204" pitchFamily="34" charset="0"/>
                        </a:defRPr>
                      </a:lvl9pPr>
                    </a:lstStyle>
                    <a:p>
                      <a:pPr marL="0" marR="0" lvl="0" indent="0" algn="ctr" defTabSz="685800" rtl="0" eaLnBrk="1" fontAlgn="base" latinLnBrk="0" hangingPunct="1">
                        <a:lnSpc>
                          <a:spcPct val="115000"/>
                        </a:lnSpc>
                        <a:spcBef>
                          <a:spcPts val="1200"/>
                        </a:spcBef>
                        <a:spcAft>
                          <a:spcPts val="1000"/>
                        </a:spcAft>
                        <a:buClrTx/>
                        <a:buSzTx/>
                        <a:buFontTx/>
                        <a:buNone/>
                        <a:tabLst/>
                      </a:pPr>
                      <a:r>
                        <a:rPr kumimoji="0" lang="en-US" sz="1100" u="none" strike="noStrike" cap="none" normalizeH="0" baseline="0" dirty="0" smtClean="0">
                          <a:ln>
                            <a:noFill/>
                          </a:ln>
                          <a:effectLst/>
                        </a:rPr>
                        <a:t>51</a:t>
                      </a:r>
                      <a:endParaRPr kumimoji="0" lang="en-US" sz="1050" b="1" i="0" u="none" strike="noStrike" cap="none" normalizeH="0" baseline="0" dirty="0" smtClean="0">
                        <a:ln>
                          <a:noFill/>
                        </a:ln>
                        <a:solidFill>
                          <a:srgbClr val="000000"/>
                        </a:solidFill>
                        <a:effectLst/>
                        <a:latin typeface="Calibri" panose="020F0502020204030204" pitchFamily="34" charset="0"/>
                        <a:cs typeface="Times New Roman" panose="02020603050405020304" pitchFamily="18" charset="0"/>
                      </a:endParaRPr>
                    </a:p>
                  </a:txBody>
                  <a:tcPr marL="68580" marR="68580" marT="0" marB="0" anchor="ctr" horzOverflow="overflow"/>
                </a:tc>
                <a:tc>
                  <a:txBody>
                    <a:bodyPr/>
                    <a:lstStyle>
                      <a:lvl1pPr defTabSz="685800" eaLnBrk="0" hangingPunct="0">
                        <a:lnSpc>
                          <a:spcPct val="90000"/>
                        </a:lnSpc>
                        <a:spcBef>
                          <a:spcPts val="750"/>
                        </a:spcBef>
                        <a:buFont typeface="Arial" panose="020B0604020202020204" pitchFamily="34" charset="0"/>
                        <a:defRPr sz="1900">
                          <a:solidFill>
                            <a:schemeClr val="tx1"/>
                          </a:solidFill>
                          <a:latin typeface="Calibri" panose="020F0502020204030204" pitchFamily="34" charset="0"/>
                        </a:defRPr>
                      </a:lvl1pPr>
                      <a:lvl2pPr marL="742950" indent="-285750" defTabSz="685800" eaLnBrk="0" hangingPunct="0">
                        <a:lnSpc>
                          <a:spcPct val="90000"/>
                        </a:lnSpc>
                        <a:spcBef>
                          <a:spcPts val="375"/>
                        </a:spcBef>
                        <a:buFont typeface="Arial" panose="020B0604020202020204" pitchFamily="34" charset="0"/>
                        <a:defRPr sz="1600">
                          <a:solidFill>
                            <a:schemeClr val="tx1"/>
                          </a:solidFill>
                          <a:latin typeface="Calibri" panose="020F0502020204030204" pitchFamily="34" charset="0"/>
                        </a:defRPr>
                      </a:lvl2pPr>
                      <a:lvl3pPr marL="1143000" indent="-228600" defTabSz="685800" eaLnBrk="0" hangingPunct="0">
                        <a:lnSpc>
                          <a:spcPct val="90000"/>
                        </a:lnSpc>
                        <a:spcBef>
                          <a:spcPts val="375"/>
                        </a:spcBef>
                        <a:buFont typeface="Arial" panose="020B0604020202020204" pitchFamily="34" charset="0"/>
                        <a:defRPr sz="1300">
                          <a:solidFill>
                            <a:schemeClr val="tx1"/>
                          </a:solidFill>
                          <a:latin typeface="Calibri" panose="020F0502020204030204" pitchFamily="34" charset="0"/>
                        </a:defRPr>
                      </a:lvl3pPr>
                      <a:lvl4pPr marL="1600200" indent="-228600" defTabSz="685800" eaLnBrk="0" hangingPunct="0">
                        <a:lnSpc>
                          <a:spcPct val="90000"/>
                        </a:lnSpc>
                        <a:spcBef>
                          <a:spcPts val="375"/>
                        </a:spcBef>
                        <a:buFont typeface="Arial" panose="020B0604020202020204" pitchFamily="34" charset="0"/>
                        <a:defRPr sz="1100">
                          <a:solidFill>
                            <a:schemeClr val="tx1"/>
                          </a:solidFill>
                          <a:latin typeface="Calibri" panose="020F0502020204030204" pitchFamily="34" charset="0"/>
                        </a:defRPr>
                      </a:lvl4pPr>
                      <a:lvl5pPr marL="2057400" indent="-228600" defTabSz="685800" eaLnBrk="0" hangingPunct="0">
                        <a:lnSpc>
                          <a:spcPct val="90000"/>
                        </a:lnSpc>
                        <a:spcBef>
                          <a:spcPts val="375"/>
                        </a:spcBef>
                        <a:buFont typeface="Arial" panose="020B0604020202020204" pitchFamily="34" charset="0"/>
                        <a:defRPr sz="1100">
                          <a:solidFill>
                            <a:schemeClr val="tx1"/>
                          </a:solidFill>
                          <a:latin typeface="Calibri" panose="020F0502020204030204" pitchFamily="34" charset="0"/>
                        </a:defRPr>
                      </a:lvl5pPr>
                      <a:lvl6pPr marL="2514600" indent="-228600" defTabSz="685800" eaLnBrk="0" fontAlgn="base" hangingPunct="0">
                        <a:lnSpc>
                          <a:spcPct val="90000"/>
                        </a:lnSpc>
                        <a:spcBef>
                          <a:spcPts val="375"/>
                        </a:spcBef>
                        <a:spcAft>
                          <a:spcPct val="0"/>
                        </a:spcAft>
                        <a:buFont typeface="Arial" panose="020B0604020202020204" pitchFamily="34" charset="0"/>
                        <a:defRPr sz="1100">
                          <a:solidFill>
                            <a:schemeClr val="tx1"/>
                          </a:solidFill>
                          <a:latin typeface="Calibri" panose="020F0502020204030204" pitchFamily="34" charset="0"/>
                        </a:defRPr>
                      </a:lvl6pPr>
                      <a:lvl7pPr marL="2971800" indent="-228600" defTabSz="685800" eaLnBrk="0" fontAlgn="base" hangingPunct="0">
                        <a:lnSpc>
                          <a:spcPct val="90000"/>
                        </a:lnSpc>
                        <a:spcBef>
                          <a:spcPts val="375"/>
                        </a:spcBef>
                        <a:spcAft>
                          <a:spcPct val="0"/>
                        </a:spcAft>
                        <a:buFont typeface="Arial" panose="020B0604020202020204" pitchFamily="34" charset="0"/>
                        <a:defRPr sz="1100">
                          <a:solidFill>
                            <a:schemeClr val="tx1"/>
                          </a:solidFill>
                          <a:latin typeface="Calibri" panose="020F0502020204030204" pitchFamily="34" charset="0"/>
                        </a:defRPr>
                      </a:lvl7pPr>
                      <a:lvl8pPr marL="3429000" indent="-228600" defTabSz="685800" eaLnBrk="0" fontAlgn="base" hangingPunct="0">
                        <a:lnSpc>
                          <a:spcPct val="90000"/>
                        </a:lnSpc>
                        <a:spcBef>
                          <a:spcPts val="375"/>
                        </a:spcBef>
                        <a:spcAft>
                          <a:spcPct val="0"/>
                        </a:spcAft>
                        <a:buFont typeface="Arial" panose="020B0604020202020204" pitchFamily="34" charset="0"/>
                        <a:defRPr sz="1100">
                          <a:solidFill>
                            <a:schemeClr val="tx1"/>
                          </a:solidFill>
                          <a:latin typeface="Calibri" panose="020F0502020204030204" pitchFamily="34" charset="0"/>
                        </a:defRPr>
                      </a:lvl8pPr>
                      <a:lvl9pPr marL="3886200" indent="-228600" defTabSz="685800" eaLnBrk="0" fontAlgn="base" hangingPunct="0">
                        <a:lnSpc>
                          <a:spcPct val="90000"/>
                        </a:lnSpc>
                        <a:spcBef>
                          <a:spcPts val="375"/>
                        </a:spcBef>
                        <a:spcAft>
                          <a:spcPct val="0"/>
                        </a:spcAft>
                        <a:buFont typeface="Arial" panose="020B0604020202020204" pitchFamily="34" charset="0"/>
                        <a:defRPr sz="1100">
                          <a:solidFill>
                            <a:schemeClr val="tx1"/>
                          </a:solidFill>
                          <a:latin typeface="Calibri" panose="020F0502020204030204" pitchFamily="34" charset="0"/>
                        </a:defRPr>
                      </a:lvl9pPr>
                    </a:lstStyle>
                    <a:p>
                      <a:pPr marL="0" marR="0" lvl="0" indent="0" algn="ctr" defTabSz="685800" rtl="0" eaLnBrk="1" fontAlgn="base" latinLnBrk="0" hangingPunct="1">
                        <a:lnSpc>
                          <a:spcPct val="115000"/>
                        </a:lnSpc>
                        <a:spcBef>
                          <a:spcPts val="1200"/>
                        </a:spcBef>
                        <a:spcAft>
                          <a:spcPts val="1000"/>
                        </a:spcAft>
                        <a:buClrTx/>
                        <a:buSzTx/>
                        <a:buFontTx/>
                        <a:buNone/>
                        <a:tabLst/>
                      </a:pPr>
                      <a:r>
                        <a:rPr kumimoji="0" lang="en-US" sz="1100" u="none" strike="noStrike" cap="none" normalizeH="0" baseline="0" smtClean="0">
                          <a:ln>
                            <a:noFill/>
                          </a:ln>
                          <a:effectLst/>
                        </a:rPr>
                        <a:t>51(100%)</a:t>
                      </a:r>
                      <a:endParaRPr kumimoji="0" lang="en-US" sz="1050" b="1" i="0" u="none" strike="noStrike" cap="none" normalizeH="0" baseline="0" smtClean="0">
                        <a:ln>
                          <a:noFill/>
                        </a:ln>
                        <a:solidFill>
                          <a:srgbClr val="000000"/>
                        </a:solidFill>
                        <a:effectLst/>
                        <a:latin typeface="Calibri" panose="020F0502020204030204" pitchFamily="34" charset="0"/>
                        <a:cs typeface="Times New Roman" panose="02020603050405020304" pitchFamily="18" charset="0"/>
                      </a:endParaRPr>
                    </a:p>
                  </a:txBody>
                  <a:tcPr marL="68580" marR="68580" marT="0" marB="0" anchor="ctr" horzOverflow="overflow"/>
                </a:tc>
                <a:tc>
                  <a:txBody>
                    <a:bodyPr/>
                    <a:lstStyle>
                      <a:lvl1pPr defTabSz="685800" eaLnBrk="0" hangingPunct="0">
                        <a:lnSpc>
                          <a:spcPct val="90000"/>
                        </a:lnSpc>
                        <a:spcBef>
                          <a:spcPts val="750"/>
                        </a:spcBef>
                        <a:buFont typeface="Arial" panose="020B0604020202020204" pitchFamily="34" charset="0"/>
                        <a:defRPr sz="1900">
                          <a:solidFill>
                            <a:schemeClr val="tx1"/>
                          </a:solidFill>
                          <a:latin typeface="Calibri" panose="020F0502020204030204" pitchFamily="34" charset="0"/>
                        </a:defRPr>
                      </a:lvl1pPr>
                      <a:lvl2pPr marL="742950" indent="-285750" defTabSz="685800" eaLnBrk="0" hangingPunct="0">
                        <a:lnSpc>
                          <a:spcPct val="90000"/>
                        </a:lnSpc>
                        <a:spcBef>
                          <a:spcPts val="375"/>
                        </a:spcBef>
                        <a:buFont typeface="Arial" panose="020B0604020202020204" pitchFamily="34" charset="0"/>
                        <a:defRPr sz="1600">
                          <a:solidFill>
                            <a:schemeClr val="tx1"/>
                          </a:solidFill>
                          <a:latin typeface="Calibri" panose="020F0502020204030204" pitchFamily="34" charset="0"/>
                        </a:defRPr>
                      </a:lvl2pPr>
                      <a:lvl3pPr marL="1143000" indent="-228600" defTabSz="685800" eaLnBrk="0" hangingPunct="0">
                        <a:lnSpc>
                          <a:spcPct val="90000"/>
                        </a:lnSpc>
                        <a:spcBef>
                          <a:spcPts val="375"/>
                        </a:spcBef>
                        <a:buFont typeface="Arial" panose="020B0604020202020204" pitchFamily="34" charset="0"/>
                        <a:defRPr sz="1300">
                          <a:solidFill>
                            <a:schemeClr val="tx1"/>
                          </a:solidFill>
                          <a:latin typeface="Calibri" panose="020F0502020204030204" pitchFamily="34" charset="0"/>
                        </a:defRPr>
                      </a:lvl3pPr>
                      <a:lvl4pPr marL="1600200" indent="-228600" defTabSz="685800" eaLnBrk="0" hangingPunct="0">
                        <a:lnSpc>
                          <a:spcPct val="90000"/>
                        </a:lnSpc>
                        <a:spcBef>
                          <a:spcPts val="375"/>
                        </a:spcBef>
                        <a:buFont typeface="Arial" panose="020B0604020202020204" pitchFamily="34" charset="0"/>
                        <a:defRPr sz="1100">
                          <a:solidFill>
                            <a:schemeClr val="tx1"/>
                          </a:solidFill>
                          <a:latin typeface="Calibri" panose="020F0502020204030204" pitchFamily="34" charset="0"/>
                        </a:defRPr>
                      </a:lvl4pPr>
                      <a:lvl5pPr marL="2057400" indent="-228600" defTabSz="685800" eaLnBrk="0" hangingPunct="0">
                        <a:lnSpc>
                          <a:spcPct val="90000"/>
                        </a:lnSpc>
                        <a:spcBef>
                          <a:spcPts val="375"/>
                        </a:spcBef>
                        <a:buFont typeface="Arial" panose="020B0604020202020204" pitchFamily="34" charset="0"/>
                        <a:defRPr sz="1100">
                          <a:solidFill>
                            <a:schemeClr val="tx1"/>
                          </a:solidFill>
                          <a:latin typeface="Calibri" panose="020F0502020204030204" pitchFamily="34" charset="0"/>
                        </a:defRPr>
                      </a:lvl5pPr>
                      <a:lvl6pPr marL="2514600" indent="-228600" defTabSz="685800" eaLnBrk="0" fontAlgn="base" hangingPunct="0">
                        <a:lnSpc>
                          <a:spcPct val="90000"/>
                        </a:lnSpc>
                        <a:spcBef>
                          <a:spcPts val="375"/>
                        </a:spcBef>
                        <a:spcAft>
                          <a:spcPct val="0"/>
                        </a:spcAft>
                        <a:buFont typeface="Arial" panose="020B0604020202020204" pitchFamily="34" charset="0"/>
                        <a:defRPr sz="1100">
                          <a:solidFill>
                            <a:schemeClr val="tx1"/>
                          </a:solidFill>
                          <a:latin typeface="Calibri" panose="020F0502020204030204" pitchFamily="34" charset="0"/>
                        </a:defRPr>
                      </a:lvl6pPr>
                      <a:lvl7pPr marL="2971800" indent="-228600" defTabSz="685800" eaLnBrk="0" fontAlgn="base" hangingPunct="0">
                        <a:lnSpc>
                          <a:spcPct val="90000"/>
                        </a:lnSpc>
                        <a:spcBef>
                          <a:spcPts val="375"/>
                        </a:spcBef>
                        <a:spcAft>
                          <a:spcPct val="0"/>
                        </a:spcAft>
                        <a:buFont typeface="Arial" panose="020B0604020202020204" pitchFamily="34" charset="0"/>
                        <a:defRPr sz="1100">
                          <a:solidFill>
                            <a:schemeClr val="tx1"/>
                          </a:solidFill>
                          <a:latin typeface="Calibri" panose="020F0502020204030204" pitchFamily="34" charset="0"/>
                        </a:defRPr>
                      </a:lvl7pPr>
                      <a:lvl8pPr marL="3429000" indent="-228600" defTabSz="685800" eaLnBrk="0" fontAlgn="base" hangingPunct="0">
                        <a:lnSpc>
                          <a:spcPct val="90000"/>
                        </a:lnSpc>
                        <a:spcBef>
                          <a:spcPts val="375"/>
                        </a:spcBef>
                        <a:spcAft>
                          <a:spcPct val="0"/>
                        </a:spcAft>
                        <a:buFont typeface="Arial" panose="020B0604020202020204" pitchFamily="34" charset="0"/>
                        <a:defRPr sz="1100">
                          <a:solidFill>
                            <a:schemeClr val="tx1"/>
                          </a:solidFill>
                          <a:latin typeface="Calibri" panose="020F0502020204030204" pitchFamily="34" charset="0"/>
                        </a:defRPr>
                      </a:lvl8pPr>
                      <a:lvl9pPr marL="3886200" indent="-228600" defTabSz="685800" eaLnBrk="0" fontAlgn="base" hangingPunct="0">
                        <a:lnSpc>
                          <a:spcPct val="90000"/>
                        </a:lnSpc>
                        <a:spcBef>
                          <a:spcPts val="375"/>
                        </a:spcBef>
                        <a:spcAft>
                          <a:spcPct val="0"/>
                        </a:spcAft>
                        <a:buFont typeface="Arial" panose="020B0604020202020204" pitchFamily="34" charset="0"/>
                        <a:defRPr sz="1100">
                          <a:solidFill>
                            <a:schemeClr val="tx1"/>
                          </a:solidFill>
                          <a:latin typeface="Calibri" panose="020F0502020204030204" pitchFamily="34" charset="0"/>
                        </a:defRPr>
                      </a:lvl9pPr>
                    </a:lstStyle>
                    <a:p>
                      <a:pPr marL="0" marR="0" lvl="0" indent="0" algn="ctr" defTabSz="685800" rtl="0" eaLnBrk="1" fontAlgn="base" latinLnBrk="0" hangingPunct="1">
                        <a:lnSpc>
                          <a:spcPct val="115000"/>
                        </a:lnSpc>
                        <a:spcBef>
                          <a:spcPts val="1200"/>
                        </a:spcBef>
                        <a:spcAft>
                          <a:spcPts val="1000"/>
                        </a:spcAft>
                        <a:buClrTx/>
                        <a:buSzTx/>
                        <a:buFontTx/>
                        <a:buNone/>
                        <a:tabLst/>
                      </a:pPr>
                      <a:r>
                        <a:rPr kumimoji="0" lang="en-US" sz="1100" u="none" strike="noStrike" cap="none" normalizeH="0" baseline="0" smtClean="0">
                          <a:ln>
                            <a:noFill/>
                          </a:ln>
                          <a:effectLst/>
                        </a:rPr>
                        <a:t>16(31.4%)</a:t>
                      </a:r>
                      <a:endParaRPr kumimoji="0" lang="en-US" sz="1050" b="1" i="0" u="none" strike="noStrike" cap="none" normalizeH="0" baseline="0" smtClean="0">
                        <a:ln>
                          <a:noFill/>
                        </a:ln>
                        <a:solidFill>
                          <a:srgbClr val="000000"/>
                        </a:solidFill>
                        <a:effectLst/>
                        <a:latin typeface="Calibri" panose="020F0502020204030204" pitchFamily="34" charset="0"/>
                        <a:cs typeface="Times New Roman" panose="02020603050405020304" pitchFamily="18" charset="0"/>
                      </a:endParaRPr>
                    </a:p>
                  </a:txBody>
                  <a:tcPr marL="68580" marR="68580" marT="0" marB="0" anchor="ctr" horzOverflow="overflow"/>
                </a:tc>
              </a:tr>
              <a:tr h="186030">
                <a:tc>
                  <a:txBody>
                    <a:bodyPr/>
                    <a:lstStyle>
                      <a:lvl1pPr defTabSz="685800" eaLnBrk="0" hangingPunct="0">
                        <a:lnSpc>
                          <a:spcPct val="90000"/>
                        </a:lnSpc>
                        <a:spcBef>
                          <a:spcPts val="750"/>
                        </a:spcBef>
                        <a:buFont typeface="Arial" panose="020B0604020202020204" pitchFamily="34" charset="0"/>
                        <a:defRPr sz="1900">
                          <a:solidFill>
                            <a:schemeClr val="tx1"/>
                          </a:solidFill>
                          <a:latin typeface="Calibri" panose="020F0502020204030204" pitchFamily="34" charset="0"/>
                        </a:defRPr>
                      </a:lvl1pPr>
                      <a:lvl2pPr marL="742950" indent="-285750" defTabSz="685800" eaLnBrk="0" hangingPunct="0">
                        <a:lnSpc>
                          <a:spcPct val="90000"/>
                        </a:lnSpc>
                        <a:spcBef>
                          <a:spcPts val="375"/>
                        </a:spcBef>
                        <a:buFont typeface="Arial" panose="020B0604020202020204" pitchFamily="34" charset="0"/>
                        <a:defRPr sz="1600">
                          <a:solidFill>
                            <a:schemeClr val="tx1"/>
                          </a:solidFill>
                          <a:latin typeface="Calibri" panose="020F0502020204030204" pitchFamily="34" charset="0"/>
                        </a:defRPr>
                      </a:lvl2pPr>
                      <a:lvl3pPr marL="1143000" indent="-228600" defTabSz="685800" eaLnBrk="0" hangingPunct="0">
                        <a:lnSpc>
                          <a:spcPct val="90000"/>
                        </a:lnSpc>
                        <a:spcBef>
                          <a:spcPts val="375"/>
                        </a:spcBef>
                        <a:buFont typeface="Arial" panose="020B0604020202020204" pitchFamily="34" charset="0"/>
                        <a:defRPr sz="1300">
                          <a:solidFill>
                            <a:schemeClr val="tx1"/>
                          </a:solidFill>
                          <a:latin typeface="Calibri" panose="020F0502020204030204" pitchFamily="34" charset="0"/>
                        </a:defRPr>
                      </a:lvl3pPr>
                      <a:lvl4pPr marL="1600200" indent="-228600" defTabSz="685800" eaLnBrk="0" hangingPunct="0">
                        <a:lnSpc>
                          <a:spcPct val="90000"/>
                        </a:lnSpc>
                        <a:spcBef>
                          <a:spcPts val="375"/>
                        </a:spcBef>
                        <a:buFont typeface="Arial" panose="020B0604020202020204" pitchFamily="34" charset="0"/>
                        <a:defRPr sz="1100">
                          <a:solidFill>
                            <a:schemeClr val="tx1"/>
                          </a:solidFill>
                          <a:latin typeface="Calibri" panose="020F0502020204030204" pitchFamily="34" charset="0"/>
                        </a:defRPr>
                      </a:lvl4pPr>
                      <a:lvl5pPr marL="2057400" indent="-228600" defTabSz="685800" eaLnBrk="0" hangingPunct="0">
                        <a:lnSpc>
                          <a:spcPct val="90000"/>
                        </a:lnSpc>
                        <a:spcBef>
                          <a:spcPts val="375"/>
                        </a:spcBef>
                        <a:buFont typeface="Arial" panose="020B0604020202020204" pitchFamily="34" charset="0"/>
                        <a:defRPr sz="1100">
                          <a:solidFill>
                            <a:schemeClr val="tx1"/>
                          </a:solidFill>
                          <a:latin typeface="Calibri" panose="020F0502020204030204" pitchFamily="34" charset="0"/>
                        </a:defRPr>
                      </a:lvl5pPr>
                      <a:lvl6pPr marL="2514600" indent="-228600" defTabSz="685800" eaLnBrk="0" fontAlgn="base" hangingPunct="0">
                        <a:lnSpc>
                          <a:spcPct val="90000"/>
                        </a:lnSpc>
                        <a:spcBef>
                          <a:spcPts val="375"/>
                        </a:spcBef>
                        <a:spcAft>
                          <a:spcPct val="0"/>
                        </a:spcAft>
                        <a:buFont typeface="Arial" panose="020B0604020202020204" pitchFamily="34" charset="0"/>
                        <a:defRPr sz="1100">
                          <a:solidFill>
                            <a:schemeClr val="tx1"/>
                          </a:solidFill>
                          <a:latin typeface="Calibri" panose="020F0502020204030204" pitchFamily="34" charset="0"/>
                        </a:defRPr>
                      </a:lvl6pPr>
                      <a:lvl7pPr marL="2971800" indent="-228600" defTabSz="685800" eaLnBrk="0" fontAlgn="base" hangingPunct="0">
                        <a:lnSpc>
                          <a:spcPct val="90000"/>
                        </a:lnSpc>
                        <a:spcBef>
                          <a:spcPts val="375"/>
                        </a:spcBef>
                        <a:spcAft>
                          <a:spcPct val="0"/>
                        </a:spcAft>
                        <a:buFont typeface="Arial" panose="020B0604020202020204" pitchFamily="34" charset="0"/>
                        <a:defRPr sz="1100">
                          <a:solidFill>
                            <a:schemeClr val="tx1"/>
                          </a:solidFill>
                          <a:latin typeface="Calibri" panose="020F0502020204030204" pitchFamily="34" charset="0"/>
                        </a:defRPr>
                      </a:lvl7pPr>
                      <a:lvl8pPr marL="3429000" indent="-228600" defTabSz="685800" eaLnBrk="0" fontAlgn="base" hangingPunct="0">
                        <a:lnSpc>
                          <a:spcPct val="90000"/>
                        </a:lnSpc>
                        <a:spcBef>
                          <a:spcPts val="375"/>
                        </a:spcBef>
                        <a:spcAft>
                          <a:spcPct val="0"/>
                        </a:spcAft>
                        <a:buFont typeface="Arial" panose="020B0604020202020204" pitchFamily="34" charset="0"/>
                        <a:defRPr sz="1100">
                          <a:solidFill>
                            <a:schemeClr val="tx1"/>
                          </a:solidFill>
                          <a:latin typeface="Calibri" panose="020F0502020204030204" pitchFamily="34" charset="0"/>
                        </a:defRPr>
                      </a:lvl8pPr>
                      <a:lvl9pPr marL="3886200" indent="-228600" defTabSz="685800" eaLnBrk="0" fontAlgn="base" hangingPunct="0">
                        <a:lnSpc>
                          <a:spcPct val="90000"/>
                        </a:lnSpc>
                        <a:spcBef>
                          <a:spcPts val="375"/>
                        </a:spcBef>
                        <a:spcAft>
                          <a:spcPct val="0"/>
                        </a:spcAft>
                        <a:buFont typeface="Arial" panose="020B0604020202020204" pitchFamily="34" charset="0"/>
                        <a:defRPr sz="1100">
                          <a:solidFill>
                            <a:schemeClr val="tx1"/>
                          </a:solidFill>
                          <a:latin typeface="Calibri" panose="020F0502020204030204" pitchFamily="34" charset="0"/>
                        </a:defRPr>
                      </a:lvl9pPr>
                    </a:lstStyle>
                    <a:p>
                      <a:pPr marL="0" marR="0" lvl="0" indent="0" algn="ctr" defTabSz="685800" rtl="0" eaLnBrk="1" fontAlgn="base" latinLnBrk="0" hangingPunct="1">
                        <a:lnSpc>
                          <a:spcPct val="115000"/>
                        </a:lnSpc>
                        <a:spcBef>
                          <a:spcPts val="1200"/>
                        </a:spcBef>
                        <a:spcAft>
                          <a:spcPts val="1000"/>
                        </a:spcAft>
                        <a:buClrTx/>
                        <a:buSzTx/>
                        <a:buFontTx/>
                        <a:buNone/>
                        <a:tabLst/>
                      </a:pPr>
                      <a:r>
                        <a:rPr kumimoji="0" lang="en-US" sz="1100" u="none" strike="noStrike" cap="none" normalizeH="0" baseline="0" smtClean="0">
                          <a:ln>
                            <a:noFill/>
                          </a:ln>
                          <a:effectLst/>
                        </a:rPr>
                        <a:t>Disturbed Sleep</a:t>
                      </a:r>
                      <a:endParaRPr kumimoji="0" lang="en-US" sz="1050" b="1" i="0" u="none" strike="noStrike" cap="none" normalizeH="0" baseline="0" smtClean="0">
                        <a:ln>
                          <a:noFill/>
                        </a:ln>
                        <a:solidFill>
                          <a:srgbClr val="000000"/>
                        </a:solidFill>
                        <a:effectLst/>
                        <a:latin typeface="Calibri" panose="020F0502020204030204" pitchFamily="34" charset="0"/>
                        <a:cs typeface="Times New Roman" panose="02020603050405020304" pitchFamily="18" charset="0"/>
                      </a:endParaRPr>
                    </a:p>
                  </a:txBody>
                  <a:tcPr marL="68580" marR="68580" marT="0" marB="0" anchor="ctr" horzOverflow="overflow"/>
                </a:tc>
                <a:tc>
                  <a:txBody>
                    <a:bodyPr/>
                    <a:lstStyle>
                      <a:lvl1pPr defTabSz="685800" eaLnBrk="0" hangingPunct="0">
                        <a:lnSpc>
                          <a:spcPct val="90000"/>
                        </a:lnSpc>
                        <a:spcBef>
                          <a:spcPts val="750"/>
                        </a:spcBef>
                        <a:buFont typeface="Arial" panose="020B0604020202020204" pitchFamily="34" charset="0"/>
                        <a:defRPr sz="1900">
                          <a:solidFill>
                            <a:schemeClr val="tx1"/>
                          </a:solidFill>
                          <a:latin typeface="Calibri" panose="020F0502020204030204" pitchFamily="34" charset="0"/>
                        </a:defRPr>
                      </a:lvl1pPr>
                      <a:lvl2pPr marL="742950" indent="-285750" defTabSz="685800" eaLnBrk="0" hangingPunct="0">
                        <a:lnSpc>
                          <a:spcPct val="90000"/>
                        </a:lnSpc>
                        <a:spcBef>
                          <a:spcPts val="375"/>
                        </a:spcBef>
                        <a:buFont typeface="Arial" panose="020B0604020202020204" pitchFamily="34" charset="0"/>
                        <a:defRPr sz="1600">
                          <a:solidFill>
                            <a:schemeClr val="tx1"/>
                          </a:solidFill>
                          <a:latin typeface="Calibri" panose="020F0502020204030204" pitchFamily="34" charset="0"/>
                        </a:defRPr>
                      </a:lvl2pPr>
                      <a:lvl3pPr marL="1143000" indent="-228600" defTabSz="685800" eaLnBrk="0" hangingPunct="0">
                        <a:lnSpc>
                          <a:spcPct val="90000"/>
                        </a:lnSpc>
                        <a:spcBef>
                          <a:spcPts val="375"/>
                        </a:spcBef>
                        <a:buFont typeface="Arial" panose="020B0604020202020204" pitchFamily="34" charset="0"/>
                        <a:defRPr sz="1300">
                          <a:solidFill>
                            <a:schemeClr val="tx1"/>
                          </a:solidFill>
                          <a:latin typeface="Calibri" panose="020F0502020204030204" pitchFamily="34" charset="0"/>
                        </a:defRPr>
                      </a:lvl3pPr>
                      <a:lvl4pPr marL="1600200" indent="-228600" defTabSz="685800" eaLnBrk="0" hangingPunct="0">
                        <a:lnSpc>
                          <a:spcPct val="90000"/>
                        </a:lnSpc>
                        <a:spcBef>
                          <a:spcPts val="375"/>
                        </a:spcBef>
                        <a:buFont typeface="Arial" panose="020B0604020202020204" pitchFamily="34" charset="0"/>
                        <a:defRPr sz="1100">
                          <a:solidFill>
                            <a:schemeClr val="tx1"/>
                          </a:solidFill>
                          <a:latin typeface="Calibri" panose="020F0502020204030204" pitchFamily="34" charset="0"/>
                        </a:defRPr>
                      </a:lvl4pPr>
                      <a:lvl5pPr marL="2057400" indent="-228600" defTabSz="685800" eaLnBrk="0" hangingPunct="0">
                        <a:lnSpc>
                          <a:spcPct val="90000"/>
                        </a:lnSpc>
                        <a:spcBef>
                          <a:spcPts val="375"/>
                        </a:spcBef>
                        <a:buFont typeface="Arial" panose="020B0604020202020204" pitchFamily="34" charset="0"/>
                        <a:defRPr sz="1100">
                          <a:solidFill>
                            <a:schemeClr val="tx1"/>
                          </a:solidFill>
                          <a:latin typeface="Calibri" panose="020F0502020204030204" pitchFamily="34" charset="0"/>
                        </a:defRPr>
                      </a:lvl5pPr>
                      <a:lvl6pPr marL="2514600" indent="-228600" defTabSz="685800" eaLnBrk="0" fontAlgn="base" hangingPunct="0">
                        <a:lnSpc>
                          <a:spcPct val="90000"/>
                        </a:lnSpc>
                        <a:spcBef>
                          <a:spcPts val="375"/>
                        </a:spcBef>
                        <a:spcAft>
                          <a:spcPct val="0"/>
                        </a:spcAft>
                        <a:buFont typeface="Arial" panose="020B0604020202020204" pitchFamily="34" charset="0"/>
                        <a:defRPr sz="1100">
                          <a:solidFill>
                            <a:schemeClr val="tx1"/>
                          </a:solidFill>
                          <a:latin typeface="Calibri" panose="020F0502020204030204" pitchFamily="34" charset="0"/>
                        </a:defRPr>
                      </a:lvl6pPr>
                      <a:lvl7pPr marL="2971800" indent="-228600" defTabSz="685800" eaLnBrk="0" fontAlgn="base" hangingPunct="0">
                        <a:lnSpc>
                          <a:spcPct val="90000"/>
                        </a:lnSpc>
                        <a:spcBef>
                          <a:spcPts val="375"/>
                        </a:spcBef>
                        <a:spcAft>
                          <a:spcPct val="0"/>
                        </a:spcAft>
                        <a:buFont typeface="Arial" panose="020B0604020202020204" pitchFamily="34" charset="0"/>
                        <a:defRPr sz="1100">
                          <a:solidFill>
                            <a:schemeClr val="tx1"/>
                          </a:solidFill>
                          <a:latin typeface="Calibri" panose="020F0502020204030204" pitchFamily="34" charset="0"/>
                        </a:defRPr>
                      </a:lvl7pPr>
                      <a:lvl8pPr marL="3429000" indent="-228600" defTabSz="685800" eaLnBrk="0" fontAlgn="base" hangingPunct="0">
                        <a:lnSpc>
                          <a:spcPct val="90000"/>
                        </a:lnSpc>
                        <a:spcBef>
                          <a:spcPts val="375"/>
                        </a:spcBef>
                        <a:spcAft>
                          <a:spcPct val="0"/>
                        </a:spcAft>
                        <a:buFont typeface="Arial" panose="020B0604020202020204" pitchFamily="34" charset="0"/>
                        <a:defRPr sz="1100">
                          <a:solidFill>
                            <a:schemeClr val="tx1"/>
                          </a:solidFill>
                          <a:latin typeface="Calibri" panose="020F0502020204030204" pitchFamily="34" charset="0"/>
                        </a:defRPr>
                      </a:lvl8pPr>
                      <a:lvl9pPr marL="3886200" indent="-228600" defTabSz="685800" eaLnBrk="0" fontAlgn="base" hangingPunct="0">
                        <a:lnSpc>
                          <a:spcPct val="90000"/>
                        </a:lnSpc>
                        <a:spcBef>
                          <a:spcPts val="375"/>
                        </a:spcBef>
                        <a:spcAft>
                          <a:spcPct val="0"/>
                        </a:spcAft>
                        <a:buFont typeface="Arial" panose="020B0604020202020204" pitchFamily="34" charset="0"/>
                        <a:defRPr sz="1100">
                          <a:solidFill>
                            <a:schemeClr val="tx1"/>
                          </a:solidFill>
                          <a:latin typeface="Calibri" panose="020F0502020204030204" pitchFamily="34" charset="0"/>
                        </a:defRPr>
                      </a:lvl9pPr>
                    </a:lstStyle>
                    <a:p>
                      <a:pPr marL="0" marR="0" lvl="0" indent="0" algn="ctr" defTabSz="685800" rtl="0" eaLnBrk="1" fontAlgn="base" latinLnBrk="0" hangingPunct="1">
                        <a:lnSpc>
                          <a:spcPct val="115000"/>
                        </a:lnSpc>
                        <a:spcBef>
                          <a:spcPts val="1200"/>
                        </a:spcBef>
                        <a:spcAft>
                          <a:spcPts val="1000"/>
                        </a:spcAft>
                        <a:buClrTx/>
                        <a:buSzTx/>
                        <a:buFontTx/>
                        <a:buNone/>
                        <a:tabLst/>
                      </a:pPr>
                      <a:r>
                        <a:rPr kumimoji="0" lang="en-US" sz="1100" u="none" strike="noStrike" cap="none" normalizeH="0" baseline="0" dirty="0" smtClean="0">
                          <a:ln>
                            <a:noFill/>
                          </a:ln>
                          <a:effectLst/>
                        </a:rPr>
                        <a:t>51</a:t>
                      </a:r>
                      <a:endParaRPr kumimoji="0" lang="en-US" sz="1050" b="1" i="0" u="none" strike="noStrike" cap="none" normalizeH="0" baseline="0" dirty="0" smtClean="0">
                        <a:ln>
                          <a:noFill/>
                        </a:ln>
                        <a:solidFill>
                          <a:srgbClr val="000000"/>
                        </a:solidFill>
                        <a:effectLst/>
                        <a:latin typeface="Calibri" panose="020F0502020204030204" pitchFamily="34" charset="0"/>
                        <a:cs typeface="Times New Roman" panose="02020603050405020304" pitchFamily="18" charset="0"/>
                      </a:endParaRPr>
                    </a:p>
                  </a:txBody>
                  <a:tcPr marL="68580" marR="68580" marT="0" marB="0" anchor="ctr" horzOverflow="overflow"/>
                </a:tc>
                <a:tc>
                  <a:txBody>
                    <a:bodyPr/>
                    <a:lstStyle>
                      <a:lvl1pPr defTabSz="685800" eaLnBrk="0" hangingPunct="0">
                        <a:lnSpc>
                          <a:spcPct val="90000"/>
                        </a:lnSpc>
                        <a:spcBef>
                          <a:spcPts val="750"/>
                        </a:spcBef>
                        <a:buFont typeface="Arial" panose="020B0604020202020204" pitchFamily="34" charset="0"/>
                        <a:defRPr sz="1900">
                          <a:solidFill>
                            <a:schemeClr val="tx1"/>
                          </a:solidFill>
                          <a:latin typeface="Calibri" panose="020F0502020204030204" pitchFamily="34" charset="0"/>
                        </a:defRPr>
                      </a:lvl1pPr>
                      <a:lvl2pPr marL="742950" indent="-285750" defTabSz="685800" eaLnBrk="0" hangingPunct="0">
                        <a:lnSpc>
                          <a:spcPct val="90000"/>
                        </a:lnSpc>
                        <a:spcBef>
                          <a:spcPts val="375"/>
                        </a:spcBef>
                        <a:buFont typeface="Arial" panose="020B0604020202020204" pitchFamily="34" charset="0"/>
                        <a:defRPr sz="1600">
                          <a:solidFill>
                            <a:schemeClr val="tx1"/>
                          </a:solidFill>
                          <a:latin typeface="Calibri" panose="020F0502020204030204" pitchFamily="34" charset="0"/>
                        </a:defRPr>
                      </a:lvl2pPr>
                      <a:lvl3pPr marL="1143000" indent="-228600" defTabSz="685800" eaLnBrk="0" hangingPunct="0">
                        <a:lnSpc>
                          <a:spcPct val="90000"/>
                        </a:lnSpc>
                        <a:spcBef>
                          <a:spcPts val="375"/>
                        </a:spcBef>
                        <a:buFont typeface="Arial" panose="020B0604020202020204" pitchFamily="34" charset="0"/>
                        <a:defRPr sz="1300">
                          <a:solidFill>
                            <a:schemeClr val="tx1"/>
                          </a:solidFill>
                          <a:latin typeface="Calibri" panose="020F0502020204030204" pitchFamily="34" charset="0"/>
                        </a:defRPr>
                      </a:lvl3pPr>
                      <a:lvl4pPr marL="1600200" indent="-228600" defTabSz="685800" eaLnBrk="0" hangingPunct="0">
                        <a:lnSpc>
                          <a:spcPct val="90000"/>
                        </a:lnSpc>
                        <a:spcBef>
                          <a:spcPts val="375"/>
                        </a:spcBef>
                        <a:buFont typeface="Arial" panose="020B0604020202020204" pitchFamily="34" charset="0"/>
                        <a:defRPr sz="1100">
                          <a:solidFill>
                            <a:schemeClr val="tx1"/>
                          </a:solidFill>
                          <a:latin typeface="Calibri" panose="020F0502020204030204" pitchFamily="34" charset="0"/>
                        </a:defRPr>
                      </a:lvl4pPr>
                      <a:lvl5pPr marL="2057400" indent="-228600" defTabSz="685800" eaLnBrk="0" hangingPunct="0">
                        <a:lnSpc>
                          <a:spcPct val="90000"/>
                        </a:lnSpc>
                        <a:spcBef>
                          <a:spcPts val="375"/>
                        </a:spcBef>
                        <a:buFont typeface="Arial" panose="020B0604020202020204" pitchFamily="34" charset="0"/>
                        <a:defRPr sz="1100">
                          <a:solidFill>
                            <a:schemeClr val="tx1"/>
                          </a:solidFill>
                          <a:latin typeface="Calibri" panose="020F0502020204030204" pitchFamily="34" charset="0"/>
                        </a:defRPr>
                      </a:lvl5pPr>
                      <a:lvl6pPr marL="2514600" indent="-228600" defTabSz="685800" eaLnBrk="0" fontAlgn="base" hangingPunct="0">
                        <a:lnSpc>
                          <a:spcPct val="90000"/>
                        </a:lnSpc>
                        <a:spcBef>
                          <a:spcPts val="375"/>
                        </a:spcBef>
                        <a:spcAft>
                          <a:spcPct val="0"/>
                        </a:spcAft>
                        <a:buFont typeface="Arial" panose="020B0604020202020204" pitchFamily="34" charset="0"/>
                        <a:defRPr sz="1100">
                          <a:solidFill>
                            <a:schemeClr val="tx1"/>
                          </a:solidFill>
                          <a:latin typeface="Calibri" panose="020F0502020204030204" pitchFamily="34" charset="0"/>
                        </a:defRPr>
                      </a:lvl6pPr>
                      <a:lvl7pPr marL="2971800" indent="-228600" defTabSz="685800" eaLnBrk="0" fontAlgn="base" hangingPunct="0">
                        <a:lnSpc>
                          <a:spcPct val="90000"/>
                        </a:lnSpc>
                        <a:spcBef>
                          <a:spcPts val="375"/>
                        </a:spcBef>
                        <a:spcAft>
                          <a:spcPct val="0"/>
                        </a:spcAft>
                        <a:buFont typeface="Arial" panose="020B0604020202020204" pitchFamily="34" charset="0"/>
                        <a:defRPr sz="1100">
                          <a:solidFill>
                            <a:schemeClr val="tx1"/>
                          </a:solidFill>
                          <a:latin typeface="Calibri" panose="020F0502020204030204" pitchFamily="34" charset="0"/>
                        </a:defRPr>
                      </a:lvl7pPr>
                      <a:lvl8pPr marL="3429000" indent="-228600" defTabSz="685800" eaLnBrk="0" fontAlgn="base" hangingPunct="0">
                        <a:lnSpc>
                          <a:spcPct val="90000"/>
                        </a:lnSpc>
                        <a:spcBef>
                          <a:spcPts val="375"/>
                        </a:spcBef>
                        <a:spcAft>
                          <a:spcPct val="0"/>
                        </a:spcAft>
                        <a:buFont typeface="Arial" panose="020B0604020202020204" pitchFamily="34" charset="0"/>
                        <a:defRPr sz="1100">
                          <a:solidFill>
                            <a:schemeClr val="tx1"/>
                          </a:solidFill>
                          <a:latin typeface="Calibri" panose="020F0502020204030204" pitchFamily="34" charset="0"/>
                        </a:defRPr>
                      </a:lvl8pPr>
                      <a:lvl9pPr marL="3886200" indent="-228600" defTabSz="685800" eaLnBrk="0" fontAlgn="base" hangingPunct="0">
                        <a:lnSpc>
                          <a:spcPct val="90000"/>
                        </a:lnSpc>
                        <a:spcBef>
                          <a:spcPts val="375"/>
                        </a:spcBef>
                        <a:spcAft>
                          <a:spcPct val="0"/>
                        </a:spcAft>
                        <a:buFont typeface="Arial" panose="020B0604020202020204" pitchFamily="34" charset="0"/>
                        <a:defRPr sz="1100">
                          <a:solidFill>
                            <a:schemeClr val="tx1"/>
                          </a:solidFill>
                          <a:latin typeface="Calibri" panose="020F0502020204030204" pitchFamily="34" charset="0"/>
                        </a:defRPr>
                      </a:lvl9pPr>
                    </a:lstStyle>
                    <a:p>
                      <a:pPr marL="0" marR="0" lvl="0" indent="0" algn="ctr" defTabSz="685800" rtl="0" eaLnBrk="1" fontAlgn="base" latinLnBrk="0" hangingPunct="1">
                        <a:lnSpc>
                          <a:spcPct val="115000"/>
                        </a:lnSpc>
                        <a:spcBef>
                          <a:spcPts val="1200"/>
                        </a:spcBef>
                        <a:spcAft>
                          <a:spcPts val="1000"/>
                        </a:spcAft>
                        <a:buClrTx/>
                        <a:buSzTx/>
                        <a:buFontTx/>
                        <a:buNone/>
                        <a:tabLst/>
                      </a:pPr>
                      <a:r>
                        <a:rPr kumimoji="0" lang="en-US" sz="1100" u="none" strike="noStrike" cap="none" normalizeH="0" baseline="0" smtClean="0">
                          <a:ln>
                            <a:noFill/>
                          </a:ln>
                          <a:effectLst/>
                        </a:rPr>
                        <a:t>51(100%)</a:t>
                      </a:r>
                      <a:endParaRPr kumimoji="0" lang="en-US" sz="1050" b="1" i="0" u="none" strike="noStrike" cap="none" normalizeH="0" baseline="0" smtClean="0">
                        <a:ln>
                          <a:noFill/>
                        </a:ln>
                        <a:solidFill>
                          <a:srgbClr val="000000"/>
                        </a:solidFill>
                        <a:effectLst/>
                        <a:latin typeface="Calibri" panose="020F0502020204030204" pitchFamily="34" charset="0"/>
                        <a:cs typeface="Times New Roman" panose="02020603050405020304" pitchFamily="18" charset="0"/>
                      </a:endParaRPr>
                    </a:p>
                  </a:txBody>
                  <a:tcPr marL="68580" marR="68580" marT="0" marB="0" anchor="ctr" horzOverflow="overflow"/>
                </a:tc>
                <a:tc>
                  <a:txBody>
                    <a:bodyPr/>
                    <a:lstStyle>
                      <a:lvl1pPr defTabSz="685800" eaLnBrk="0" hangingPunct="0">
                        <a:lnSpc>
                          <a:spcPct val="90000"/>
                        </a:lnSpc>
                        <a:spcBef>
                          <a:spcPts val="750"/>
                        </a:spcBef>
                        <a:buFont typeface="Arial" panose="020B0604020202020204" pitchFamily="34" charset="0"/>
                        <a:defRPr sz="1900">
                          <a:solidFill>
                            <a:schemeClr val="tx1"/>
                          </a:solidFill>
                          <a:latin typeface="Calibri" panose="020F0502020204030204" pitchFamily="34" charset="0"/>
                        </a:defRPr>
                      </a:lvl1pPr>
                      <a:lvl2pPr marL="742950" indent="-285750" defTabSz="685800" eaLnBrk="0" hangingPunct="0">
                        <a:lnSpc>
                          <a:spcPct val="90000"/>
                        </a:lnSpc>
                        <a:spcBef>
                          <a:spcPts val="375"/>
                        </a:spcBef>
                        <a:buFont typeface="Arial" panose="020B0604020202020204" pitchFamily="34" charset="0"/>
                        <a:defRPr sz="1600">
                          <a:solidFill>
                            <a:schemeClr val="tx1"/>
                          </a:solidFill>
                          <a:latin typeface="Calibri" panose="020F0502020204030204" pitchFamily="34" charset="0"/>
                        </a:defRPr>
                      </a:lvl2pPr>
                      <a:lvl3pPr marL="1143000" indent="-228600" defTabSz="685800" eaLnBrk="0" hangingPunct="0">
                        <a:lnSpc>
                          <a:spcPct val="90000"/>
                        </a:lnSpc>
                        <a:spcBef>
                          <a:spcPts val="375"/>
                        </a:spcBef>
                        <a:buFont typeface="Arial" panose="020B0604020202020204" pitchFamily="34" charset="0"/>
                        <a:defRPr sz="1300">
                          <a:solidFill>
                            <a:schemeClr val="tx1"/>
                          </a:solidFill>
                          <a:latin typeface="Calibri" panose="020F0502020204030204" pitchFamily="34" charset="0"/>
                        </a:defRPr>
                      </a:lvl3pPr>
                      <a:lvl4pPr marL="1600200" indent="-228600" defTabSz="685800" eaLnBrk="0" hangingPunct="0">
                        <a:lnSpc>
                          <a:spcPct val="90000"/>
                        </a:lnSpc>
                        <a:spcBef>
                          <a:spcPts val="375"/>
                        </a:spcBef>
                        <a:buFont typeface="Arial" panose="020B0604020202020204" pitchFamily="34" charset="0"/>
                        <a:defRPr sz="1100">
                          <a:solidFill>
                            <a:schemeClr val="tx1"/>
                          </a:solidFill>
                          <a:latin typeface="Calibri" panose="020F0502020204030204" pitchFamily="34" charset="0"/>
                        </a:defRPr>
                      </a:lvl4pPr>
                      <a:lvl5pPr marL="2057400" indent="-228600" defTabSz="685800" eaLnBrk="0" hangingPunct="0">
                        <a:lnSpc>
                          <a:spcPct val="90000"/>
                        </a:lnSpc>
                        <a:spcBef>
                          <a:spcPts val="375"/>
                        </a:spcBef>
                        <a:buFont typeface="Arial" panose="020B0604020202020204" pitchFamily="34" charset="0"/>
                        <a:defRPr sz="1100">
                          <a:solidFill>
                            <a:schemeClr val="tx1"/>
                          </a:solidFill>
                          <a:latin typeface="Calibri" panose="020F0502020204030204" pitchFamily="34" charset="0"/>
                        </a:defRPr>
                      </a:lvl5pPr>
                      <a:lvl6pPr marL="2514600" indent="-228600" defTabSz="685800" eaLnBrk="0" fontAlgn="base" hangingPunct="0">
                        <a:lnSpc>
                          <a:spcPct val="90000"/>
                        </a:lnSpc>
                        <a:spcBef>
                          <a:spcPts val="375"/>
                        </a:spcBef>
                        <a:spcAft>
                          <a:spcPct val="0"/>
                        </a:spcAft>
                        <a:buFont typeface="Arial" panose="020B0604020202020204" pitchFamily="34" charset="0"/>
                        <a:defRPr sz="1100">
                          <a:solidFill>
                            <a:schemeClr val="tx1"/>
                          </a:solidFill>
                          <a:latin typeface="Calibri" panose="020F0502020204030204" pitchFamily="34" charset="0"/>
                        </a:defRPr>
                      </a:lvl6pPr>
                      <a:lvl7pPr marL="2971800" indent="-228600" defTabSz="685800" eaLnBrk="0" fontAlgn="base" hangingPunct="0">
                        <a:lnSpc>
                          <a:spcPct val="90000"/>
                        </a:lnSpc>
                        <a:spcBef>
                          <a:spcPts val="375"/>
                        </a:spcBef>
                        <a:spcAft>
                          <a:spcPct val="0"/>
                        </a:spcAft>
                        <a:buFont typeface="Arial" panose="020B0604020202020204" pitchFamily="34" charset="0"/>
                        <a:defRPr sz="1100">
                          <a:solidFill>
                            <a:schemeClr val="tx1"/>
                          </a:solidFill>
                          <a:latin typeface="Calibri" panose="020F0502020204030204" pitchFamily="34" charset="0"/>
                        </a:defRPr>
                      </a:lvl7pPr>
                      <a:lvl8pPr marL="3429000" indent="-228600" defTabSz="685800" eaLnBrk="0" fontAlgn="base" hangingPunct="0">
                        <a:lnSpc>
                          <a:spcPct val="90000"/>
                        </a:lnSpc>
                        <a:spcBef>
                          <a:spcPts val="375"/>
                        </a:spcBef>
                        <a:spcAft>
                          <a:spcPct val="0"/>
                        </a:spcAft>
                        <a:buFont typeface="Arial" panose="020B0604020202020204" pitchFamily="34" charset="0"/>
                        <a:defRPr sz="1100">
                          <a:solidFill>
                            <a:schemeClr val="tx1"/>
                          </a:solidFill>
                          <a:latin typeface="Calibri" panose="020F0502020204030204" pitchFamily="34" charset="0"/>
                        </a:defRPr>
                      </a:lvl8pPr>
                      <a:lvl9pPr marL="3886200" indent="-228600" defTabSz="685800" eaLnBrk="0" fontAlgn="base" hangingPunct="0">
                        <a:lnSpc>
                          <a:spcPct val="90000"/>
                        </a:lnSpc>
                        <a:spcBef>
                          <a:spcPts val="375"/>
                        </a:spcBef>
                        <a:spcAft>
                          <a:spcPct val="0"/>
                        </a:spcAft>
                        <a:buFont typeface="Arial" panose="020B0604020202020204" pitchFamily="34" charset="0"/>
                        <a:defRPr sz="1100">
                          <a:solidFill>
                            <a:schemeClr val="tx1"/>
                          </a:solidFill>
                          <a:latin typeface="Calibri" panose="020F0502020204030204" pitchFamily="34" charset="0"/>
                        </a:defRPr>
                      </a:lvl9pPr>
                    </a:lstStyle>
                    <a:p>
                      <a:pPr marL="0" marR="0" lvl="0" indent="0" algn="ctr" defTabSz="685800" rtl="0" eaLnBrk="1" fontAlgn="base" latinLnBrk="0" hangingPunct="1">
                        <a:lnSpc>
                          <a:spcPct val="115000"/>
                        </a:lnSpc>
                        <a:spcBef>
                          <a:spcPts val="1200"/>
                        </a:spcBef>
                        <a:spcAft>
                          <a:spcPts val="1000"/>
                        </a:spcAft>
                        <a:buClrTx/>
                        <a:buSzTx/>
                        <a:buFontTx/>
                        <a:buNone/>
                        <a:tabLst/>
                      </a:pPr>
                      <a:r>
                        <a:rPr kumimoji="0" lang="en-US" sz="1100" u="none" strike="noStrike" cap="none" normalizeH="0" baseline="0" smtClean="0">
                          <a:ln>
                            <a:noFill/>
                          </a:ln>
                          <a:effectLst/>
                        </a:rPr>
                        <a:t>0(0%)</a:t>
                      </a:r>
                      <a:endParaRPr kumimoji="0" lang="en-US" sz="1050" b="1" i="0" u="none" strike="noStrike" cap="none" normalizeH="0" baseline="0" smtClean="0">
                        <a:ln>
                          <a:noFill/>
                        </a:ln>
                        <a:solidFill>
                          <a:srgbClr val="000000"/>
                        </a:solidFill>
                        <a:effectLst/>
                        <a:latin typeface="Calibri" panose="020F0502020204030204" pitchFamily="34" charset="0"/>
                        <a:cs typeface="Times New Roman" panose="02020603050405020304" pitchFamily="18" charset="0"/>
                      </a:endParaRPr>
                    </a:p>
                  </a:txBody>
                  <a:tcPr marL="68580" marR="68580" marT="0" marB="0" anchor="ctr" horzOverflow="overflow"/>
                </a:tc>
              </a:tr>
              <a:tr h="186030">
                <a:tc>
                  <a:txBody>
                    <a:bodyPr/>
                    <a:lstStyle>
                      <a:lvl1pPr defTabSz="685800" eaLnBrk="0" hangingPunct="0">
                        <a:lnSpc>
                          <a:spcPct val="90000"/>
                        </a:lnSpc>
                        <a:spcBef>
                          <a:spcPts val="750"/>
                        </a:spcBef>
                        <a:buFont typeface="Arial" panose="020B0604020202020204" pitchFamily="34" charset="0"/>
                        <a:defRPr sz="1900">
                          <a:solidFill>
                            <a:schemeClr val="tx1"/>
                          </a:solidFill>
                          <a:latin typeface="Calibri" panose="020F0502020204030204" pitchFamily="34" charset="0"/>
                        </a:defRPr>
                      </a:lvl1pPr>
                      <a:lvl2pPr marL="742950" indent="-285750" defTabSz="685800" eaLnBrk="0" hangingPunct="0">
                        <a:lnSpc>
                          <a:spcPct val="90000"/>
                        </a:lnSpc>
                        <a:spcBef>
                          <a:spcPts val="375"/>
                        </a:spcBef>
                        <a:buFont typeface="Arial" panose="020B0604020202020204" pitchFamily="34" charset="0"/>
                        <a:defRPr sz="1600">
                          <a:solidFill>
                            <a:schemeClr val="tx1"/>
                          </a:solidFill>
                          <a:latin typeface="Calibri" panose="020F0502020204030204" pitchFamily="34" charset="0"/>
                        </a:defRPr>
                      </a:lvl2pPr>
                      <a:lvl3pPr marL="1143000" indent="-228600" defTabSz="685800" eaLnBrk="0" hangingPunct="0">
                        <a:lnSpc>
                          <a:spcPct val="90000"/>
                        </a:lnSpc>
                        <a:spcBef>
                          <a:spcPts val="375"/>
                        </a:spcBef>
                        <a:buFont typeface="Arial" panose="020B0604020202020204" pitchFamily="34" charset="0"/>
                        <a:defRPr sz="1300">
                          <a:solidFill>
                            <a:schemeClr val="tx1"/>
                          </a:solidFill>
                          <a:latin typeface="Calibri" panose="020F0502020204030204" pitchFamily="34" charset="0"/>
                        </a:defRPr>
                      </a:lvl3pPr>
                      <a:lvl4pPr marL="1600200" indent="-228600" defTabSz="685800" eaLnBrk="0" hangingPunct="0">
                        <a:lnSpc>
                          <a:spcPct val="90000"/>
                        </a:lnSpc>
                        <a:spcBef>
                          <a:spcPts val="375"/>
                        </a:spcBef>
                        <a:buFont typeface="Arial" panose="020B0604020202020204" pitchFamily="34" charset="0"/>
                        <a:defRPr sz="1100">
                          <a:solidFill>
                            <a:schemeClr val="tx1"/>
                          </a:solidFill>
                          <a:latin typeface="Calibri" panose="020F0502020204030204" pitchFamily="34" charset="0"/>
                        </a:defRPr>
                      </a:lvl4pPr>
                      <a:lvl5pPr marL="2057400" indent="-228600" defTabSz="685800" eaLnBrk="0" hangingPunct="0">
                        <a:lnSpc>
                          <a:spcPct val="90000"/>
                        </a:lnSpc>
                        <a:spcBef>
                          <a:spcPts val="375"/>
                        </a:spcBef>
                        <a:buFont typeface="Arial" panose="020B0604020202020204" pitchFamily="34" charset="0"/>
                        <a:defRPr sz="1100">
                          <a:solidFill>
                            <a:schemeClr val="tx1"/>
                          </a:solidFill>
                          <a:latin typeface="Calibri" panose="020F0502020204030204" pitchFamily="34" charset="0"/>
                        </a:defRPr>
                      </a:lvl5pPr>
                      <a:lvl6pPr marL="2514600" indent="-228600" defTabSz="685800" eaLnBrk="0" fontAlgn="base" hangingPunct="0">
                        <a:lnSpc>
                          <a:spcPct val="90000"/>
                        </a:lnSpc>
                        <a:spcBef>
                          <a:spcPts val="375"/>
                        </a:spcBef>
                        <a:spcAft>
                          <a:spcPct val="0"/>
                        </a:spcAft>
                        <a:buFont typeface="Arial" panose="020B0604020202020204" pitchFamily="34" charset="0"/>
                        <a:defRPr sz="1100">
                          <a:solidFill>
                            <a:schemeClr val="tx1"/>
                          </a:solidFill>
                          <a:latin typeface="Calibri" panose="020F0502020204030204" pitchFamily="34" charset="0"/>
                        </a:defRPr>
                      </a:lvl6pPr>
                      <a:lvl7pPr marL="2971800" indent="-228600" defTabSz="685800" eaLnBrk="0" fontAlgn="base" hangingPunct="0">
                        <a:lnSpc>
                          <a:spcPct val="90000"/>
                        </a:lnSpc>
                        <a:spcBef>
                          <a:spcPts val="375"/>
                        </a:spcBef>
                        <a:spcAft>
                          <a:spcPct val="0"/>
                        </a:spcAft>
                        <a:buFont typeface="Arial" panose="020B0604020202020204" pitchFamily="34" charset="0"/>
                        <a:defRPr sz="1100">
                          <a:solidFill>
                            <a:schemeClr val="tx1"/>
                          </a:solidFill>
                          <a:latin typeface="Calibri" panose="020F0502020204030204" pitchFamily="34" charset="0"/>
                        </a:defRPr>
                      </a:lvl7pPr>
                      <a:lvl8pPr marL="3429000" indent="-228600" defTabSz="685800" eaLnBrk="0" fontAlgn="base" hangingPunct="0">
                        <a:lnSpc>
                          <a:spcPct val="90000"/>
                        </a:lnSpc>
                        <a:spcBef>
                          <a:spcPts val="375"/>
                        </a:spcBef>
                        <a:spcAft>
                          <a:spcPct val="0"/>
                        </a:spcAft>
                        <a:buFont typeface="Arial" panose="020B0604020202020204" pitchFamily="34" charset="0"/>
                        <a:defRPr sz="1100">
                          <a:solidFill>
                            <a:schemeClr val="tx1"/>
                          </a:solidFill>
                          <a:latin typeface="Calibri" panose="020F0502020204030204" pitchFamily="34" charset="0"/>
                        </a:defRPr>
                      </a:lvl8pPr>
                      <a:lvl9pPr marL="3886200" indent="-228600" defTabSz="685800" eaLnBrk="0" fontAlgn="base" hangingPunct="0">
                        <a:lnSpc>
                          <a:spcPct val="90000"/>
                        </a:lnSpc>
                        <a:spcBef>
                          <a:spcPts val="375"/>
                        </a:spcBef>
                        <a:spcAft>
                          <a:spcPct val="0"/>
                        </a:spcAft>
                        <a:buFont typeface="Arial" panose="020B0604020202020204" pitchFamily="34" charset="0"/>
                        <a:defRPr sz="1100">
                          <a:solidFill>
                            <a:schemeClr val="tx1"/>
                          </a:solidFill>
                          <a:latin typeface="Calibri" panose="020F0502020204030204" pitchFamily="34" charset="0"/>
                        </a:defRPr>
                      </a:lvl9pPr>
                    </a:lstStyle>
                    <a:p>
                      <a:pPr marL="0" marR="0" lvl="0" indent="0" algn="ctr" defTabSz="685800" rtl="0" eaLnBrk="1" fontAlgn="base" latinLnBrk="0" hangingPunct="1">
                        <a:lnSpc>
                          <a:spcPct val="115000"/>
                        </a:lnSpc>
                        <a:spcBef>
                          <a:spcPts val="1200"/>
                        </a:spcBef>
                        <a:spcAft>
                          <a:spcPts val="1000"/>
                        </a:spcAft>
                        <a:buClrTx/>
                        <a:buSzTx/>
                        <a:buFontTx/>
                        <a:buNone/>
                        <a:tabLst/>
                      </a:pPr>
                      <a:r>
                        <a:rPr kumimoji="0" lang="en-US" sz="1100" u="none" strike="noStrike" cap="none" normalizeH="0" baseline="0" smtClean="0">
                          <a:ln>
                            <a:noFill/>
                          </a:ln>
                          <a:effectLst/>
                        </a:rPr>
                        <a:t>Skin Rash</a:t>
                      </a:r>
                      <a:endParaRPr kumimoji="0" lang="en-US" sz="1050" b="1" i="0" u="none" strike="noStrike" cap="none" normalizeH="0" baseline="0" smtClean="0">
                        <a:ln>
                          <a:noFill/>
                        </a:ln>
                        <a:solidFill>
                          <a:srgbClr val="000000"/>
                        </a:solidFill>
                        <a:effectLst/>
                        <a:latin typeface="Calibri" panose="020F0502020204030204" pitchFamily="34" charset="0"/>
                        <a:cs typeface="Times New Roman" panose="02020603050405020304" pitchFamily="18" charset="0"/>
                      </a:endParaRPr>
                    </a:p>
                  </a:txBody>
                  <a:tcPr marL="68580" marR="68580" marT="0" marB="0" anchor="ctr" horzOverflow="overflow"/>
                </a:tc>
                <a:tc>
                  <a:txBody>
                    <a:bodyPr/>
                    <a:lstStyle>
                      <a:lvl1pPr defTabSz="685800" eaLnBrk="0" hangingPunct="0">
                        <a:lnSpc>
                          <a:spcPct val="90000"/>
                        </a:lnSpc>
                        <a:spcBef>
                          <a:spcPts val="750"/>
                        </a:spcBef>
                        <a:buFont typeface="Arial" panose="020B0604020202020204" pitchFamily="34" charset="0"/>
                        <a:defRPr sz="1900">
                          <a:solidFill>
                            <a:schemeClr val="tx1"/>
                          </a:solidFill>
                          <a:latin typeface="Calibri" panose="020F0502020204030204" pitchFamily="34" charset="0"/>
                        </a:defRPr>
                      </a:lvl1pPr>
                      <a:lvl2pPr marL="742950" indent="-285750" defTabSz="685800" eaLnBrk="0" hangingPunct="0">
                        <a:lnSpc>
                          <a:spcPct val="90000"/>
                        </a:lnSpc>
                        <a:spcBef>
                          <a:spcPts val="375"/>
                        </a:spcBef>
                        <a:buFont typeface="Arial" panose="020B0604020202020204" pitchFamily="34" charset="0"/>
                        <a:defRPr sz="1600">
                          <a:solidFill>
                            <a:schemeClr val="tx1"/>
                          </a:solidFill>
                          <a:latin typeface="Calibri" panose="020F0502020204030204" pitchFamily="34" charset="0"/>
                        </a:defRPr>
                      </a:lvl2pPr>
                      <a:lvl3pPr marL="1143000" indent="-228600" defTabSz="685800" eaLnBrk="0" hangingPunct="0">
                        <a:lnSpc>
                          <a:spcPct val="90000"/>
                        </a:lnSpc>
                        <a:spcBef>
                          <a:spcPts val="375"/>
                        </a:spcBef>
                        <a:buFont typeface="Arial" panose="020B0604020202020204" pitchFamily="34" charset="0"/>
                        <a:defRPr sz="1300">
                          <a:solidFill>
                            <a:schemeClr val="tx1"/>
                          </a:solidFill>
                          <a:latin typeface="Calibri" panose="020F0502020204030204" pitchFamily="34" charset="0"/>
                        </a:defRPr>
                      </a:lvl3pPr>
                      <a:lvl4pPr marL="1600200" indent="-228600" defTabSz="685800" eaLnBrk="0" hangingPunct="0">
                        <a:lnSpc>
                          <a:spcPct val="90000"/>
                        </a:lnSpc>
                        <a:spcBef>
                          <a:spcPts val="375"/>
                        </a:spcBef>
                        <a:buFont typeface="Arial" panose="020B0604020202020204" pitchFamily="34" charset="0"/>
                        <a:defRPr sz="1100">
                          <a:solidFill>
                            <a:schemeClr val="tx1"/>
                          </a:solidFill>
                          <a:latin typeface="Calibri" panose="020F0502020204030204" pitchFamily="34" charset="0"/>
                        </a:defRPr>
                      </a:lvl4pPr>
                      <a:lvl5pPr marL="2057400" indent="-228600" defTabSz="685800" eaLnBrk="0" hangingPunct="0">
                        <a:lnSpc>
                          <a:spcPct val="90000"/>
                        </a:lnSpc>
                        <a:spcBef>
                          <a:spcPts val="375"/>
                        </a:spcBef>
                        <a:buFont typeface="Arial" panose="020B0604020202020204" pitchFamily="34" charset="0"/>
                        <a:defRPr sz="1100">
                          <a:solidFill>
                            <a:schemeClr val="tx1"/>
                          </a:solidFill>
                          <a:latin typeface="Calibri" panose="020F0502020204030204" pitchFamily="34" charset="0"/>
                        </a:defRPr>
                      </a:lvl5pPr>
                      <a:lvl6pPr marL="2514600" indent="-228600" defTabSz="685800" eaLnBrk="0" fontAlgn="base" hangingPunct="0">
                        <a:lnSpc>
                          <a:spcPct val="90000"/>
                        </a:lnSpc>
                        <a:spcBef>
                          <a:spcPts val="375"/>
                        </a:spcBef>
                        <a:spcAft>
                          <a:spcPct val="0"/>
                        </a:spcAft>
                        <a:buFont typeface="Arial" panose="020B0604020202020204" pitchFamily="34" charset="0"/>
                        <a:defRPr sz="1100">
                          <a:solidFill>
                            <a:schemeClr val="tx1"/>
                          </a:solidFill>
                          <a:latin typeface="Calibri" panose="020F0502020204030204" pitchFamily="34" charset="0"/>
                        </a:defRPr>
                      </a:lvl6pPr>
                      <a:lvl7pPr marL="2971800" indent="-228600" defTabSz="685800" eaLnBrk="0" fontAlgn="base" hangingPunct="0">
                        <a:lnSpc>
                          <a:spcPct val="90000"/>
                        </a:lnSpc>
                        <a:spcBef>
                          <a:spcPts val="375"/>
                        </a:spcBef>
                        <a:spcAft>
                          <a:spcPct val="0"/>
                        </a:spcAft>
                        <a:buFont typeface="Arial" panose="020B0604020202020204" pitchFamily="34" charset="0"/>
                        <a:defRPr sz="1100">
                          <a:solidFill>
                            <a:schemeClr val="tx1"/>
                          </a:solidFill>
                          <a:latin typeface="Calibri" panose="020F0502020204030204" pitchFamily="34" charset="0"/>
                        </a:defRPr>
                      </a:lvl7pPr>
                      <a:lvl8pPr marL="3429000" indent="-228600" defTabSz="685800" eaLnBrk="0" fontAlgn="base" hangingPunct="0">
                        <a:lnSpc>
                          <a:spcPct val="90000"/>
                        </a:lnSpc>
                        <a:spcBef>
                          <a:spcPts val="375"/>
                        </a:spcBef>
                        <a:spcAft>
                          <a:spcPct val="0"/>
                        </a:spcAft>
                        <a:buFont typeface="Arial" panose="020B0604020202020204" pitchFamily="34" charset="0"/>
                        <a:defRPr sz="1100">
                          <a:solidFill>
                            <a:schemeClr val="tx1"/>
                          </a:solidFill>
                          <a:latin typeface="Calibri" panose="020F0502020204030204" pitchFamily="34" charset="0"/>
                        </a:defRPr>
                      </a:lvl8pPr>
                      <a:lvl9pPr marL="3886200" indent="-228600" defTabSz="685800" eaLnBrk="0" fontAlgn="base" hangingPunct="0">
                        <a:lnSpc>
                          <a:spcPct val="90000"/>
                        </a:lnSpc>
                        <a:spcBef>
                          <a:spcPts val="375"/>
                        </a:spcBef>
                        <a:spcAft>
                          <a:spcPct val="0"/>
                        </a:spcAft>
                        <a:buFont typeface="Arial" panose="020B0604020202020204" pitchFamily="34" charset="0"/>
                        <a:defRPr sz="1100">
                          <a:solidFill>
                            <a:schemeClr val="tx1"/>
                          </a:solidFill>
                          <a:latin typeface="Calibri" panose="020F0502020204030204" pitchFamily="34" charset="0"/>
                        </a:defRPr>
                      </a:lvl9pPr>
                    </a:lstStyle>
                    <a:p>
                      <a:pPr marL="0" marR="0" lvl="0" indent="0" algn="ctr" defTabSz="685800" rtl="0" eaLnBrk="1" fontAlgn="base" latinLnBrk="0" hangingPunct="1">
                        <a:lnSpc>
                          <a:spcPct val="115000"/>
                        </a:lnSpc>
                        <a:spcBef>
                          <a:spcPts val="1200"/>
                        </a:spcBef>
                        <a:spcAft>
                          <a:spcPts val="1000"/>
                        </a:spcAft>
                        <a:buClrTx/>
                        <a:buSzTx/>
                        <a:buFontTx/>
                        <a:buNone/>
                        <a:tabLst/>
                      </a:pPr>
                      <a:r>
                        <a:rPr kumimoji="0" lang="en-US" sz="1100" u="none" strike="noStrike" cap="none" normalizeH="0" baseline="0" dirty="0" smtClean="0">
                          <a:ln>
                            <a:noFill/>
                          </a:ln>
                          <a:effectLst/>
                        </a:rPr>
                        <a:t>51</a:t>
                      </a:r>
                      <a:endParaRPr kumimoji="0" lang="en-US" sz="1050" b="1" i="0" u="none" strike="noStrike" cap="none" normalizeH="0" baseline="0" dirty="0" smtClean="0">
                        <a:ln>
                          <a:noFill/>
                        </a:ln>
                        <a:solidFill>
                          <a:srgbClr val="000000"/>
                        </a:solidFill>
                        <a:effectLst/>
                        <a:latin typeface="Calibri" panose="020F0502020204030204" pitchFamily="34" charset="0"/>
                        <a:cs typeface="Times New Roman" panose="02020603050405020304" pitchFamily="18" charset="0"/>
                      </a:endParaRPr>
                    </a:p>
                  </a:txBody>
                  <a:tcPr marL="68580" marR="68580" marT="0" marB="0" anchor="ctr" horzOverflow="overflow"/>
                </a:tc>
                <a:tc>
                  <a:txBody>
                    <a:bodyPr/>
                    <a:lstStyle>
                      <a:lvl1pPr defTabSz="685800" eaLnBrk="0" hangingPunct="0">
                        <a:lnSpc>
                          <a:spcPct val="90000"/>
                        </a:lnSpc>
                        <a:spcBef>
                          <a:spcPts val="750"/>
                        </a:spcBef>
                        <a:buFont typeface="Arial" panose="020B0604020202020204" pitchFamily="34" charset="0"/>
                        <a:defRPr sz="1900">
                          <a:solidFill>
                            <a:schemeClr val="tx1"/>
                          </a:solidFill>
                          <a:latin typeface="Calibri" panose="020F0502020204030204" pitchFamily="34" charset="0"/>
                        </a:defRPr>
                      </a:lvl1pPr>
                      <a:lvl2pPr marL="742950" indent="-285750" defTabSz="685800" eaLnBrk="0" hangingPunct="0">
                        <a:lnSpc>
                          <a:spcPct val="90000"/>
                        </a:lnSpc>
                        <a:spcBef>
                          <a:spcPts val="375"/>
                        </a:spcBef>
                        <a:buFont typeface="Arial" panose="020B0604020202020204" pitchFamily="34" charset="0"/>
                        <a:defRPr sz="1600">
                          <a:solidFill>
                            <a:schemeClr val="tx1"/>
                          </a:solidFill>
                          <a:latin typeface="Calibri" panose="020F0502020204030204" pitchFamily="34" charset="0"/>
                        </a:defRPr>
                      </a:lvl2pPr>
                      <a:lvl3pPr marL="1143000" indent="-228600" defTabSz="685800" eaLnBrk="0" hangingPunct="0">
                        <a:lnSpc>
                          <a:spcPct val="90000"/>
                        </a:lnSpc>
                        <a:spcBef>
                          <a:spcPts val="375"/>
                        </a:spcBef>
                        <a:buFont typeface="Arial" panose="020B0604020202020204" pitchFamily="34" charset="0"/>
                        <a:defRPr sz="1300">
                          <a:solidFill>
                            <a:schemeClr val="tx1"/>
                          </a:solidFill>
                          <a:latin typeface="Calibri" panose="020F0502020204030204" pitchFamily="34" charset="0"/>
                        </a:defRPr>
                      </a:lvl3pPr>
                      <a:lvl4pPr marL="1600200" indent="-228600" defTabSz="685800" eaLnBrk="0" hangingPunct="0">
                        <a:lnSpc>
                          <a:spcPct val="90000"/>
                        </a:lnSpc>
                        <a:spcBef>
                          <a:spcPts val="375"/>
                        </a:spcBef>
                        <a:buFont typeface="Arial" panose="020B0604020202020204" pitchFamily="34" charset="0"/>
                        <a:defRPr sz="1100">
                          <a:solidFill>
                            <a:schemeClr val="tx1"/>
                          </a:solidFill>
                          <a:latin typeface="Calibri" panose="020F0502020204030204" pitchFamily="34" charset="0"/>
                        </a:defRPr>
                      </a:lvl4pPr>
                      <a:lvl5pPr marL="2057400" indent="-228600" defTabSz="685800" eaLnBrk="0" hangingPunct="0">
                        <a:lnSpc>
                          <a:spcPct val="90000"/>
                        </a:lnSpc>
                        <a:spcBef>
                          <a:spcPts val="375"/>
                        </a:spcBef>
                        <a:buFont typeface="Arial" panose="020B0604020202020204" pitchFamily="34" charset="0"/>
                        <a:defRPr sz="1100">
                          <a:solidFill>
                            <a:schemeClr val="tx1"/>
                          </a:solidFill>
                          <a:latin typeface="Calibri" panose="020F0502020204030204" pitchFamily="34" charset="0"/>
                        </a:defRPr>
                      </a:lvl5pPr>
                      <a:lvl6pPr marL="2514600" indent="-228600" defTabSz="685800" eaLnBrk="0" fontAlgn="base" hangingPunct="0">
                        <a:lnSpc>
                          <a:spcPct val="90000"/>
                        </a:lnSpc>
                        <a:spcBef>
                          <a:spcPts val="375"/>
                        </a:spcBef>
                        <a:spcAft>
                          <a:spcPct val="0"/>
                        </a:spcAft>
                        <a:buFont typeface="Arial" panose="020B0604020202020204" pitchFamily="34" charset="0"/>
                        <a:defRPr sz="1100">
                          <a:solidFill>
                            <a:schemeClr val="tx1"/>
                          </a:solidFill>
                          <a:latin typeface="Calibri" panose="020F0502020204030204" pitchFamily="34" charset="0"/>
                        </a:defRPr>
                      </a:lvl6pPr>
                      <a:lvl7pPr marL="2971800" indent="-228600" defTabSz="685800" eaLnBrk="0" fontAlgn="base" hangingPunct="0">
                        <a:lnSpc>
                          <a:spcPct val="90000"/>
                        </a:lnSpc>
                        <a:spcBef>
                          <a:spcPts val="375"/>
                        </a:spcBef>
                        <a:spcAft>
                          <a:spcPct val="0"/>
                        </a:spcAft>
                        <a:buFont typeface="Arial" panose="020B0604020202020204" pitchFamily="34" charset="0"/>
                        <a:defRPr sz="1100">
                          <a:solidFill>
                            <a:schemeClr val="tx1"/>
                          </a:solidFill>
                          <a:latin typeface="Calibri" panose="020F0502020204030204" pitchFamily="34" charset="0"/>
                        </a:defRPr>
                      </a:lvl7pPr>
                      <a:lvl8pPr marL="3429000" indent="-228600" defTabSz="685800" eaLnBrk="0" fontAlgn="base" hangingPunct="0">
                        <a:lnSpc>
                          <a:spcPct val="90000"/>
                        </a:lnSpc>
                        <a:spcBef>
                          <a:spcPts val="375"/>
                        </a:spcBef>
                        <a:spcAft>
                          <a:spcPct val="0"/>
                        </a:spcAft>
                        <a:buFont typeface="Arial" panose="020B0604020202020204" pitchFamily="34" charset="0"/>
                        <a:defRPr sz="1100">
                          <a:solidFill>
                            <a:schemeClr val="tx1"/>
                          </a:solidFill>
                          <a:latin typeface="Calibri" panose="020F0502020204030204" pitchFamily="34" charset="0"/>
                        </a:defRPr>
                      </a:lvl8pPr>
                      <a:lvl9pPr marL="3886200" indent="-228600" defTabSz="685800" eaLnBrk="0" fontAlgn="base" hangingPunct="0">
                        <a:lnSpc>
                          <a:spcPct val="90000"/>
                        </a:lnSpc>
                        <a:spcBef>
                          <a:spcPts val="375"/>
                        </a:spcBef>
                        <a:spcAft>
                          <a:spcPct val="0"/>
                        </a:spcAft>
                        <a:buFont typeface="Arial" panose="020B0604020202020204" pitchFamily="34" charset="0"/>
                        <a:defRPr sz="1100">
                          <a:solidFill>
                            <a:schemeClr val="tx1"/>
                          </a:solidFill>
                          <a:latin typeface="Calibri" panose="020F0502020204030204" pitchFamily="34" charset="0"/>
                        </a:defRPr>
                      </a:lvl9pPr>
                    </a:lstStyle>
                    <a:p>
                      <a:pPr marL="0" marR="0" lvl="0" indent="0" algn="ctr" defTabSz="685800" rtl="0" eaLnBrk="1" fontAlgn="base" latinLnBrk="0" hangingPunct="1">
                        <a:lnSpc>
                          <a:spcPct val="115000"/>
                        </a:lnSpc>
                        <a:spcBef>
                          <a:spcPts val="1200"/>
                        </a:spcBef>
                        <a:spcAft>
                          <a:spcPts val="1000"/>
                        </a:spcAft>
                        <a:buClrTx/>
                        <a:buSzTx/>
                        <a:buFontTx/>
                        <a:buNone/>
                        <a:tabLst/>
                      </a:pPr>
                      <a:r>
                        <a:rPr kumimoji="0" lang="en-US" sz="1100" u="none" strike="noStrike" cap="none" normalizeH="0" baseline="0" dirty="0" smtClean="0">
                          <a:ln>
                            <a:noFill/>
                          </a:ln>
                          <a:effectLst/>
                        </a:rPr>
                        <a:t>51(100%)</a:t>
                      </a:r>
                      <a:endParaRPr kumimoji="0" lang="en-US" sz="1050" b="1" i="0" u="none" strike="noStrike" cap="none" normalizeH="0" baseline="0" dirty="0" smtClean="0">
                        <a:ln>
                          <a:noFill/>
                        </a:ln>
                        <a:solidFill>
                          <a:srgbClr val="000000"/>
                        </a:solidFill>
                        <a:effectLst/>
                        <a:latin typeface="Calibri" panose="020F0502020204030204" pitchFamily="34" charset="0"/>
                        <a:cs typeface="Times New Roman" panose="02020603050405020304" pitchFamily="18" charset="0"/>
                      </a:endParaRPr>
                    </a:p>
                  </a:txBody>
                  <a:tcPr marL="68580" marR="68580" marT="0" marB="0" anchor="ctr" horzOverflow="overflow"/>
                </a:tc>
                <a:tc>
                  <a:txBody>
                    <a:bodyPr/>
                    <a:lstStyle>
                      <a:lvl1pPr defTabSz="685800" eaLnBrk="0" hangingPunct="0">
                        <a:lnSpc>
                          <a:spcPct val="90000"/>
                        </a:lnSpc>
                        <a:spcBef>
                          <a:spcPts val="750"/>
                        </a:spcBef>
                        <a:buFont typeface="Arial" panose="020B0604020202020204" pitchFamily="34" charset="0"/>
                        <a:defRPr sz="1900">
                          <a:solidFill>
                            <a:schemeClr val="tx1"/>
                          </a:solidFill>
                          <a:latin typeface="Calibri" panose="020F0502020204030204" pitchFamily="34" charset="0"/>
                        </a:defRPr>
                      </a:lvl1pPr>
                      <a:lvl2pPr marL="742950" indent="-285750" defTabSz="685800" eaLnBrk="0" hangingPunct="0">
                        <a:lnSpc>
                          <a:spcPct val="90000"/>
                        </a:lnSpc>
                        <a:spcBef>
                          <a:spcPts val="375"/>
                        </a:spcBef>
                        <a:buFont typeface="Arial" panose="020B0604020202020204" pitchFamily="34" charset="0"/>
                        <a:defRPr sz="1600">
                          <a:solidFill>
                            <a:schemeClr val="tx1"/>
                          </a:solidFill>
                          <a:latin typeface="Calibri" panose="020F0502020204030204" pitchFamily="34" charset="0"/>
                        </a:defRPr>
                      </a:lvl2pPr>
                      <a:lvl3pPr marL="1143000" indent="-228600" defTabSz="685800" eaLnBrk="0" hangingPunct="0">
                        <a:lnSpc>
                          <a:spcPct val="90000"/>
                        </a:lnSpc>
                        <a:spcBef>
                          <a:spcPts val="375"/>
                        </a:spcBef>
                        <a:buFont typeface="Arial" panose="020B0604020202020204" pitchFamily="34" charset="0"/>
                        <a:defRPr sz="1300">
                          <a:solidFill>
                            <a:schemeClr val="tx1"/>
                          </a:solidFill>
                          <a:latin typeface="Calibri" panose="020F0502020204030204" pitchFamily="34" charset="0"/>
                        </a:defRPr>
                      </a:lvl3pPr>
                      <a:lvl4pPr marL="1600200" indent="-228600" defTabSz="685800" eaLnBrk="0" hangingPunct="0">
                        <a:lnSpc>
                          <a:spcPct val="90000"/>
                        </a:lnSpc>
                        <a:spcBef>
                          <a:spcPts val="375"/>
                        </a:spcBef>
                        <a:buFont typeface="Arial" panose="020B0604020202020204" pitchFamily="34" charset="0"/>
                        <a:defRPr sz="1100">
                          <a:solidFill>
                            <a:schemeClr val="tx1"/>
                          </a:solidFill>
                          <a:latin typeface="Calibri" panose="020F0502020204030204" pitchFamily="34" charset="0"/>
                        </a:defRPr>
                      </a:lvl4pPr>
                      <a:lvl5pPr marL="2057400" indent="-228600" defTabSz="685800" eaLnBrk="0" hangingPunct="0">
                        <a:lnSpc>
                          <a:spcPct val="90000"/>
                        </a:lnSpc>
                        <a:spcBef>
                          <a:spcPts val="375"/>
                        </a:spcBef>
                        <a:buFont typeface="Arial" panose="020B0604020202020204" pitchFamily="34" charset="0"/>
                        <a:defRPr sz="1100">
                          <a:solidFill>
                            <a:schemeClr val="tx1"/>
                          </a:solidFill>
                          <a:latin typeface="Calibri" panose="020F0502020204030204" pitchFamily="34" charset="0"/>
                        </a:defRPr>
                      </a:lvl5pPr>
                      <a:lvl6pPr marL="2514600" indent="-228600" defTabSz="685800" eaLnBrk="0" fontAlgn="base" hangingPunct="0">
                        <a:lnSpc>
                          <a:spcPct val="90000"/>
                        </a:lnSpc>
                        <a:spcBef>
                          <a:spcPts val="375"/>
                        </a:spcBef>
                        <a:spcAft>
                          <a:spcPct val="0"/>
                        </a:spcAft>
                        <a:buFont typeface="Arial" panose="020B0604020202020204" pitchFamily="34" charset="0"/>
                        <a:defRPr sz="1100">
                          <a:solidFill>
                            <a:schemeClr val="tx1"/>
                          </a:solidFill>
                          <a:latin typeface="Calibri" panose="020F0502020204030204" pitchFamily="34" charset="0"/>
                        </a:defRPr>
                      </a:lvl6pPr>
                      <a:lvl7pPr marL="2971800" indent="-228600" defTabSz="685800" eaLnBrk="0" fontAlgn="base" hangingPunct="0">
                        <a:lnSpc>
                          <a:spcPct val="90000"/>
                        </a:lnSpc>
                        <a:spcBef>
                          <a:spcPts val="375"/>
                        </a:spcBef>
                        <a:spcAft>
                          <a:spcPct val="0"/>
                        </a:spcAft>
                        <a:buFont typeface="Arial" panose="020B0604020202020204" pitchFamily="34" charset="0"/>
                        <a:defRPr sz="1100">
                          <a:solidFill>
                            <a:schemeClr val="tx1"/>
                          </a:solidFill>
                          <a:latin typeface="Calibri" panose="020F0502020204030204" pitchFamily="34" charset="0"/>
                        </a:defRPr>
                      </a:lvl7pPr>
                      <a:lvl8pPr marL="3429000" indent="-228600" defTabSz="685800" eaLnBrk="0" fontAlgn="base" hangingPunct="0">
                        <a:lnSpc>
                          <a:spcPct val="90000"/>
                        </a:lnSpc>
                        <a:spcBef>
                          <a:spcPts val="375"/>
                        </a:spcBef>
                        <a:spcAft>
                          <a:spcPct val="0"/>
                        </a:spcAft>
                        <a:buFont typeface="Arial" panose="020B0604020202020204" pitchFamily="34" charset="0"/>
                        <a:defRPr sz="1100">
                          <a:solidFill>
                            <a:schemeClr val="tx1"/>
                          </a:solidFill>
                          <a:latin typeface="Calibri" panose="020F0502020204030204" pitchFamily="34" charset="0"/>
                        </a:defRPr>
                      </a:lvl8pPr>
                      <a:lvl9pPr marL="3886200" indent="-228600" defTabSz="685800" eaLnBrk="0" fontAlgn="base" hangingPunct="0">
                        <a:lnSpc>
                          <a:spcPct val="90000"/>
                        </a:lnSpc>
                        <a:spcBef>
                          <a:spcPts val="375"/>
                        </a:spcBef>
                        <a:spcAft>
                          <a:spcPct val="0"/>
                        </a:spcAft>
                        <a:buFont typeface="Arial" panose="020B0604020202020204" pitchFamily="34" charset="0"/>
                        <a:defRPr sz="1100">
                          <a:solidFill>
                            <a:schemeClr val="tx1"/>
                          </a:solidFill>
                          <a:latin typeface="Calibri" panose="020F0502020204030204" pitchFamily="34" charset="0"/>
                        </a:defRPr>
                      </a:lvl9pPr>
                    </a:lstStyle>
                    <a:p>
                      <a:pPr marL="0" marR="0" lvl="0" indent="0" algn="ctr" defTabSz="685800" rtl="0" eaLnBrk="1" fontAlgn="base" latinLnBrk="0" hangingPunct="1">
                        <a:lnSpc>
                          <a:spcPct val="115000"/>
                        </a:lnSpc>
                        <a:spcBef>
                          <a:spcPts val="1200"/>
                        </a:spcBef>
                        <a:spcAft>
                          <a:spcPts val="1000"/>
                        </a:spcAft>
                        <a:buClrTx/>
                        <a:buSzTx/>
                        <a:buFontTx/>
                        <a:buNone/>
                        <a:tabLst/>
                      </a:pPr>
                      <a:r>
                        <a:rPr kumimoji="0" lang="en-US" sz="1100" u="none" strike="noStrike" cap="none" normalizeH="0" baseline="0" dirty="0" smtClean="0">
                          <a:ln>
                            <a:noFill/>
                          </a:ln>
                          <a:effectLst/>
                        </a:rPr>
                        <a:t>7(13.7%)</a:t>
                      </a:r>
                      <a:endParaRPr kumimoji="0" lang="en-US" sz="1050" b="1" i="0" u="none" strike="noStrike" cap="none" normalizeH="0" baseline="0" dirty="0" smtClean="0">
                        <a:ln>
                          <a:noFill/>
                        </a:ln>
                        <a:solidFill>
                          <a:srgbClr val="000000"/>
                        </a:solidFill>
                        <a:effectLst/>
                        <a:latin typeface="Calibri" panose="020F0502020204030204" pitchFamily="34" charset="0"/>
                        <a:cs typeface="Times New Roman" panose="02020603050405020304" pitchFamily="18" charset="0"/>
                      </a:endParaRPr>
                    </a:p>
                  </a:txBody>
                  <a:tcPr marL="68580" marR="68580" marT="0" marB="0" anchor="ctr" horzOverflow="overflow"/>
                </a:tc>
              </a:tr>
              <a:tr h="186030">
                <a:tc>
                  <a:txBody>
                    <a:bodyPr/>
                    <a:lstStyle>
                      <a:lvl1pPr defTabSz="685800" eaLnBrk="0" hangingPunct="0">
                        <a:lnSpc>
                          <a:spcPct val="90000"/>
                        </a:lnSpc>
                        <a:spcBef>
                          <a:spcPts val="750"/>
                        </a:spcBef>
                        <a:buFont typeface="Arial" panose="020B0604020202020204" pitchFamily="34" charset="0"/>
                        <a:defRPr sz="1900">
                          <a:solidFill>
                            <a:schemeClr val="tx1"/>
                          </a:solidFill>
                          <a:latin typeface="Calibri" panose="020F0502020204030204" pitchFamily="34" charset="0"/>
                        </a:defRPr>
                      </a:lvl1pPr>
                      <a:lvl2pPr marL="742950" indent="-285750" defTabSz="685800" eaLnBrk="0" hangingPunct="0">
                        <a:lnSpc>
                          <a:spcPct val="90000"/>
                        </a:lnSpc>
                        <a:spcBef>
                          <a:spcPts val="375"/>
                        </a:spcBef>
                        <a:buFont typeface="Arial" panose="020B0604020202020204" pitchFamily="34" charset="0"/>
                        <a:defRPr sz="1600">
                          <a:solidFill>
                            <a:schemeClr val="tx1"/>
                          </a:solidFill>
                          <a:latin typeface="Calibri" panose="020F0502020204030204" pitchFamily="34" charset="0"/>
                        </a:defRPr>
                      </a:lvl2pPr>
                      <a:lvl3pPr marL="1143000" indent="-228600" defTabSz="685800" eaLnBrk="0" hangingPunct="0">
                        <a:lnSpc>
                          <a:spcPct val="90000"/>
                        </a:lnSpc>
                        <a:spcBef>
                          <a:spcPts val="375"/>
                        </a:spcBef>
                        <a:buFont typeface="Arial" panose="020B0604020202020204" pitchFamily="34" charset="0"/>
                        <a:defRPr sz="1300">
                          <a:solidFill>
                            <a:schemeClr val="tx1"/>
                          </a:solidFill>
                          <a:latin typeface="Calibri" panose="020F0502020204030204" pitchFamily="34" charset="0"/>
                        </a:defRPr>
                      </a:lvl3pPr>
                      <a:lvl4pPr marL="1600200" indent="-228600" defTabSz="685800" eaLnBrk="0" hangingPunct="0">
                        <a:lnSpc>
                          <a:spcPct val="90000"/>
                        </a:lnSpc>
                        <a:spcBef>
                          <a:spcPts val="375"/>
                        </a:spcBef>
                        <a:buFont typeface="Arial" panose="020B0604020202020204" pitchFamily="34" charset="0"/>
                        <a:defRPr sz="1100">
                          <a:solidFill>
                            <a:schemeClr val="tx1"/>
                          </a:solidFill>
                          <a:latin typeface="Calibri" panose="020F0502020204030204" pitchFamily="34" charset="0"/>
                        </a:defRPr>
                      </a:lvl4pPr>
                      <a:lvl5pPr marL="2057400" indent="-228600" defTabSz="685800" eaLnBrk="0" hangingPunct="0">
                        <a:lnSpc>
                          <a:spcPct val="90000"/>
                        </a:lnSpc>
                        <a:spcBef>
                          <a:spcPts val="375"/>
                        </a:spcBef>
                        <a:buFont typeface="Arial" panose="020B0604020202020204" pitchFamily="34" charset="0"/>
                        <a:defRPr sz="1100">
                          <a:solidFill>
                            <a:schemeClr val="tx1"/>
                          </a:solidFill>
                          <a:latin typeface="Calibri" panose="020F0502020204030204" pitchFamily="34" charset="0"/>
                        </a:defRPr>
                      </a:lvl5pPr>
                      <a:lvl6pPr marL="2514600" indent="-228600" defTabSz="685800" eaLnBrk="0" fontAlgn="base" hangingPunct="0">
                        <a:lnSpc>
                          <a:spcPct val="90000"/>
                        </a:lnSpc>
                        <a:spcBef>
                          <a:spcPts val="375"/>
                        </a:spcBef>
                        <a:spcAft>
                          <a:spcPct val="0"/>
                        </a:spcAft>
                        <a:buFont typeface="Arial" panose="020B0604020202020204" pitchFamily="34" charset="0"/>
                        <a:defRPr sz="1100">
                          <a:solidFill>
                            <a:schemeClr val="tx1"/>
                          </a:solidFill>
                          <a:latin typeface="Calibri" panose="020F0502020204030204" pitchFamily="34" charset="0"/>
                        </a:defRPr>
                      </a:lvl6pPr>
                      <a:lvl7pPr marL="2971800" indent="-228600" defTabSz="685800" eaLnBrk="0" fontAlgn="base" hangingPunct="0">
                        <a:lnSpc>
                          <a:spcPct val="90000"/>
                        </a:lnSpc>
                        <a:spcBef>
                          <a:spcPts val="375"/>
                        </a:spcBef>
                        <a:spcAft>
                          <a:spcPct val="0"/>
                        </a:spcAft>
                        <a:buFont typeface="Arial" panose="020B0604020202020204" pitchFamily="34" charset="0"/>
                        <a:defRPr sz="1100">
                          <a:solidFill>
                            <a:schemeClr val="tx1"/>
                          </a:solidFill>
                          <a:latin typeface="Calibri" panose="020F0502020204030204" pitchFamily="34" charset="0"/>
                        </a:defRPr>
                      </a:lvl7pPr>
                      <a:lvl8pPr marL="3429000" indent="-228600" defTabSz="685800" eaLnBrk="0" fontAlgn="base" hangingPunct="0">
                        <a:lnSpc>
                          <a:spcPct val="90000"/>
                        </a:lnSpc>
                        <a:spcBef>
                          <a:spcPts val="375"/>
                        </a:spcBef>
                        <a:spcAft>
                          <a:spcPct val="0"/>
                        </a:spcAft>
                        <a:buFont typeface="Arial" panose="020B0604020202020204" pitchFamily="34" charset="0"/>
                        <a:defRPr sz="1100">
                          <a:solidFill>
                            <a:schemeClr val="tx1"/>
                          </a:solidFill>
                          <a:latin typeface="Calibri" panose="020F0502020204030204" pitchFamily="34" charset="0"/>
                        </a:defRPr>
                      </a:lvl8pPr>
                      <a:lvl9pPr marL="3886200" indent="-228600" defTabSz="685800" eaLnBrk="0" fontAlgn="base" hangingPunct="0">
                        <a:lnSpc>
                          <a:spcPct val="90000"/>
                        </a:lnSpc>
                        <a:spcBef>
                          <a:spcPts val="375"/>
                        </a:spcBef>
                        <a:spcAft>
                          <a:spcPct val="0"/>
                        </a:spcAft>
                        <a:buFont typeface="Arial" panose="020B0604020202020204" pitchFamily="34" charset="0"/>
                        <a:defRPr sz="1100">
                          <a:solidFill>
                            <a:schemeClr val="tx1"/>
                          </a:solidFill>
                          <a:latin typeface="Calibri" panose="020F0502020204030204" pitchFamily="34" charset="0"/>
                        </a:defRPr>
                      </a:lvl9pPr>
                    </a:lstStyle>
                    <a:p>
                      <a:pPr marL="0" marR="0" lvl="0" indent="0" algn="ctr" defTabSz="685800" rtl="0" eaLnBrk="1" fontAlgn="base" latinLnBrk="0" hangingPunct="1">
                        <a:lnSpc>
                          <a:spcPct val="115000"/>
                        </a:lnSpc>
                        <a:spcBef>
                          <a:spcPts val="1200"/>
                        </a:spcBef>
                        <a:spcAft>
                          <a:spcPts val="1000"/>
                        </a:spcAft>
                        <a:buClrTx/>
                        <a:buSzTx/>
                        <a:buFontTx/>
                        <a:buNone/>
                        <a:tabLst/>
                      </a:pPr>
                      <a:r>
                        <a:rPr kumimoji="0" lang="en-US" sz="1100" u="none" strike="noStrike" cap="none" normalizeH="0" baseline="0" smtClean="0">
                          <a:ln>
                            <a:noFill/>
                          </a:ln>
                          <a:effectLst/>
                        </a:rPr>
                        <a:t>Fatigue/Malaise</a:t>
                      </a:r>
                      <a:endParaRPr kumimoji="0" lang="en-US" sz="1050" b="1" i="0" u="none" strike="noStrike" cap="none" normalizeH="0" baseline="0" smtClean="0">
                        <a:ln>
                          <a:noFill/>
                        </a:ln>
                        <a:solidFill>
                          <a:srgbClr val="000000"/>
                        </a:solidFill>
                        <a:effectLst/>
                        <a:latin typeface="Calibri" panose="020F0502020204030204" pitchFamily="34" charset="0"/>
                        <a:cs typeface="Times New Roman" panose="02020603050405020304" pitchFamily="18" charset="0"/>
                      </a:endParaRPr>
                    </a:p>
                  </a:txBody>
                  <a:tcPr marL="68580" marR="68580" marT="0" marB="0" anchor="ctr" horzOverflow="overflow"/>
                </a:tc>
                <a:tc>
                  <a:txBody>
                    <a:bodyPr/>
                    <a:lstStyle>
                      <a:lvl1pPr defTabSz="685800" eaLnBrk="0" hangingPunct="0">
                        <a:lnSpc>
                          <a:spcPct val="90000"/>
                        </a:lnSpc>
                        <a:spcBef>
                          <a:spcPts val="750"/>
                        </a:spcBef>
                        <a:buFont typeface="Arial" panose="020B0604020202020204" pitchFamily="34" charset="0"/>
                        <a:defRPr sz="1900">
                          <a:solidFill>
                            <a:schemeClr val="tx1"/>
                          </a:solidFill>
                          <a:latin typeface="Calibri" panose="020F0502020204030204" pitchFamily="34" charset="0"/>
                        </a:defRPr>
                      </a:lvl1pPr>
                      <a:lvl2pPr marL="742950" indent="-285750" defTabSz="685800" eaLnBrk="0" hangingPunct="0">
                        <a:lnSpc>
                          <a:spcPct val="90000"/>
                        </a:lnSpc>
                        <a:spcBef>
                          <a:spcPts val="375"/>
                        </a:spcBef>
                        <a:buFont typeface="Arial" panose="020B0604020202020204" pitchFamily="34" charset="0"/>
                        <a:defRPr sz="1600">
                          <a:solidFill>
                            <a:schemeClr val="tx1"/>
                          </a:solidFill>
                          <a:latin typeface="Calibri" panose="020F0502020204030204" pitchFamily="34" charset="0"/>
                        </a:defRPr>
                      </a:lvl2pPr>
                      <a:lvl3pPr marL="1143000" indent="-228600" defTabSz="685800" eaLnBrk="0" hangingPunct="0">
                        <a:lnSpc>
                          <a:spcPct val="90000"/>
                        </a:lnSpc>
                        <a:spcBef>
                          <a:spcPts val="375"/>
                        </a:spcBef>
                        <a:buFont typeface="Arial" panose="020B0604020202020204" pitchFamily="34" charset="0"/>
                        <a:defRPr sz="1300">
                          <a:solidFill>
                            <a:schemeClr val="tx1"/>
                          </a:solidFill>
                          <a:latin typeface="Calibri" panose="020F0502020204030204" pitchFamily="34" charset="0"/>
                        </a:defRPr>
                      </a:lvl3pPr>
                      <a:lvl4pPr marL="1600200" indent="-228600" defTabSz="685800" eaLnBrk="0" hangingPunct="0">
                        <a:lnSpc>
                          <a:spcPct val="90000"/>
                        </a:lnSpc>
                        <a:spcBef>
                          <a:spcPts val="375"/>
                        </a:spcBef>
                        <a:buFont typeface="Arial" panose="020B0604020202020204" pitchFamily="34" charset="0"/>
                        <a:defRPr sz="1100">
                          <a:solidFill>
                            <a:schemeClr val="tx1"/>
                          </a:solidFill>
                          <a:latin typeface="Calibri" panose="020F0502020204030204" pitchFamily="34" charset="0"/>
                        </a:defRPr>
                      </a:lvl4pPr>
                      <a:lvl5pPr marL="2057400" indent="-228600" defTabSz="685800" eaLnBrk="0" hangingPunct="0">
                        <a:lnSpc>
                          <a:spcPct val="90000"/>
                        </a:lnSpc>
                        <a:spcBef>
                          <a:spcPts val="375"/>
                        </a:spcBef>
                        <a:buFont typeface="Arial" panose="020B0604020202020204" pitchFamily="34" charset="0"/>
                        <a:defRPr sz="1100">
                          <a:solidFill>
                            <a:schemeClr val="tx1"/>
                          </a:solidFill>
                          <a:latin typeface="Calibri" panose="020F0502020204030204" pitchFamily="34" charset="0"/>
                        </a:defRPr>
                      </a:lvl5pPr>
                      <a:lvl6pPr marL="2514600" indent="-228600" defTabSz="685800" eaLnBrk="0" fontAlgn="base" hangingPunct="0">
                        <a:lnSpc>
                          <a:spcPct val="90000"/>
                        </a:lnSpc>
                        <a:spcBef>
                          <a:spcPts val="375"/>
                        </a:spcBef>
                        <a:spcAft>
                          <a:spcPct val="0"/>
                        </a:spcAft>
                        <a:buFont typeface="Arial" panose="020B0604020202020204" pitchFamily="34" charset="0"/>
                        <a:defRPr sz="1100">
                          <a:solidFill>
                            <a:schemeClr val="tx1"/>
                          </a:solidFill>
                          <a:latin typeface="Calibri" panose="020F0502020204030204" pitchFamily="34" charset="0"/>
                        </a:defRPr>
                      </a:lvl6pPr>
                      <a:lvl7pPr marL="2971800" indent="-228600" defTabSz="685800" eaLnBrk="0" fontAlgn="base" hangingPunct="0">
                        <a:lnSpc>
                          <a:spcPct val="90000"/>
                        </a:lnSpc>
                        <a:spcBef>
                          <a:spcPts val="375"/>
                        </a:spcBef>
                        <a:spcAft>
                          <a:spcPct val="0"/>
                        </a:spcAft>
                        <a:buFont typeface="Arial" panose="020B0604020202020204" pitchFamily="34" charset="0"/>
                        <a:defRPr sz="1100">
                          <a:solidFill>
                            <a:schemeClr val="tx1"/>
                          </a:solidFill>
                          <a:latin typeface="Calibri" panose="020F0502020204030204" pitchFamily="34" charset="0"/>
                        </a:defRPr>
                      </a:lvl7pPr>
                      <a:lvl8pPr marL="3429000" indent="-228600" defTabSz="685800" eaLnBrk="0" fontAlgn="base" hangingPunct="0">
                        <a:lnSpc>
                          <a:spcPct val="90000"/>
                        </a:lnSpc>
                        <a:spcBef>
                          <a:spcPts val="375"/>
                        </a:spcBef>
                        <a:spcAft>
                          <a:spcPct val="0"/>
                        </a:spcAft>
                        <a:buFont typeface="Arial" panose="020B0604020202020204" pitchFamily="34" charset="0"/>
                        <a:defRPr sz="1100">
                          <a:solidFill>
                            <a:schemeClr val="tx1"/>
                          </a:solidFill>
                          <a:latin typeface="Calibri" panose="020F0502020204030204" pitchFamily="34" charset="0"/>
                        </a:defRPr>
                      </a:lvl8pPr>
                      <a:lvl9pPr marL="3886200" indent="-228600" defTabSz="685800" eaLnBrk="0" fontAlgn="base" hangingPunct="0">
                        <a:lnSpc>
                          <a:spcPct val="90000"/>
                        </a:lnSpc>
                        <a:spcBef>
                          <a:spcPts val="375"/>
                        </a:spcBef>
                        <a:spcAft>
                          <a:spcPct val="0"/>
                        </a:spcAft>
                        <a:buFont typeface="Arial" panose="020B0604020202020204" pitchFamily="34" charset="0"/>
                        <a:defRPr sz="1100">
                          <a:solidFill>
                            <a:schemeClr val="tx1"/>
                          </a:solidFill>
                          <a:latin typeface="Calibri" panose="020F0502020204030204" pitchFamily="34" charset="0"/>
                        </a:defRPr>
                      </a:lvl9pPr>
                    </a:lstStyle>
                    <a:p>
                      <a:pPr marL="0" marR="0" lvl="0" indent="0" algn="ctr" defTabSz="685800" rtl="0" eaLnBrk="1" fontAlgn="base" latinLnBrk="0" hangingPunct="1">
                        <a:lnSpc>
                          <a:spcPct val="115000"/>
                        </a:lnSpc>
                        <a:spcBef>
                          <a:spcPts val="1200"/>
                        </a:spcBef>
                        <a:spcAft>
                          <a:spcPts val="1000"/>
                        </a:spcAft>
                        <a:buClrTx/>
                        <a:buSzTx/>
                        <a:buFontTx/>
                        <a:buNone/>
                        <a:tabLst/>
                      </a:pPr>
                      <a:r>
                        <a:rPr kumimoji="0" lang="en-US" sz="1100" u="none" strike="noStrike" cap="none" normalizeH="0" baseline="0" dirty="0" smtClean="0">
                          <a:ln>
                            <a:noFill/>
                          </a:ln>
                          <a:effectLst/>
                        </a:rPr>
                        <a:t>51</a:t>
                      </a:r>
                      <a:endParaRPr kumimoji="0" lang="en-US" sz="1050" b="1" i="0" u="none" strike="noStrike" cap="none" normalizeH="0" baseline="0" dirty="0" smtClean="0">
                        <a:ln>
                          <a:noFill/>
                        </a:ln>
                        <a:solidFill>
                          <a:srgbClr val="000000"/>
                        </a:solidFill>
                        <a:effectLst/>
                        <a:latin typeface="Calibri" panose="020F0502020204030204" pitchFamily="34" charset="0"/>
                        <a:cs typeface="Times New Roman" panose="02020603050405020304" pitchFamily="18" charset="0"/>
                      </a:endParaRPr>
                    </a:p>
                  </a:txBody>
                  <a:tcPr marL="68580" marR="68580" marT="0" marB="0" anchor="ctr" horzOverflow="overflow"/>
                </a:tc>
                <a:tc>
                  <a:txBody>
                    <a:bodyPr/>
                    <a:lstStyle>
                      <a:lvl1pPr defTabSz="685800" eaLnBrk="0" hangingPunct="0">
                        <a:lnSpc>
                          <a:spcPct val="90000"/>
                        </a:lnSpc>
                        <a:spcBef>
                          <a:spcPts val="750"/>
                        </a:spcBef>
                        <a:buFont typeface="Arial" panose="020B0604020202020204" pitchFamily="34" charset="0"/>
                        <a:defRPr sz="1900">
                          <a:solidFill>
                            <a:schemeClr val="tx1"/>
                          </a:solidFill>
                          <a:latin typeface="Calibri" panose="020F0502020204030204" pitchFamily="34" charset="0"/>
                        </a:defRPr>
                      </a:lvl1pPr>
                      <a:lvl2pPr marL="742950" indent="-285750" defTabSz="685800" eaLnBrk="0" hangingPunct="0">
                        <a:lnSpc>
                          <a:spcPct val="90000"/>
                        </a:lnSpc>
                        <a:spcBef>
                          <a:spcPts val="375"/>
                        </a:spcBef>
                        <a:buFont typeface="Arial" panose="020B0604020202020204" pitchFamily="34" charset="0"/>
                        <a:defRPr sz="1600">
                          <a:solidFill>
                            <a:schemeClr val="tx1"/>
                          </a:solidFill>
                          <a:latin typeface="Calibri" panose="020F0502020204030204" pitchFamily="34" charset="0"/>
                        </a:defRPr>
                      </a:lvl2pPr>
                      <a:lvl3pPr marL="1143000" indent="-228600" defTabSz="685800" eaLnBrk="0" hangingPunct="0">
                        <a:lnSpc>
                          <a:spcPct val="90000"/>
                        </a:lnSpc>
                        <a:spcBef>
                          <a:spcPts val="375"/>
                        </a:spcBef>
                        <a:buFont typeface="Arial" panose="020B0604020202020204" pitchFamily="34" charset="0"/>
                        <a:defRPr sz="1300">
                          <a:solidFill>
                            <a:schemeClr val="tx1"/>
                          </a:solidFill>
                          <a:latin typeface="Calibri" panose="020F0502020204030204" pitchFamily="34" charset="0"/>
                        </a:defRPr>
                      </a:lvl3pPr>
                      <a:lvl4pPr marL="1600200" indent="-228600" defTabSz="685800" eaLnBrk="0" hangingPunct="0">
                        <a:lnSpc>
                          <a:spcPct val="90000"/>
                        </a:lnSpc>
                        <a:spcBef>
                          <a:spcPts val="375"/>
                        </a:spcBef>
                        <a:buFont typeface="Arial" panose="020B0604020202020204" pitchFamily="34" charset="0"/>
                        <a:defRPr sz="1100">
                          <a:solidFill>
                            <a:schemeClr val="tx1"/>
                          </a:solidFill>
                          <a:latin typeface="Calibri" panose="020F0502020204030204" pitchFamily="34" charset="0"/>
                        </a:defRPr>
                      </a:lvl4pPr>
                      <a:lvl5pPr marL="2057400" indent="-228600" defTabSz="685800" eaLnBrk="0" hangingPunct="0">
                        <a:lnSpc>
                          <a:spcPct val="90000"/>
                        </a:lnSpc>
                        <a:spcBef>
                          <a:spcPts val="375"/>
                        </a:spcBef>
                        <a:buFont typeface="Arial" panose="020B0604020202020204" pitchFamily="34" charset="0"/>
                        <a:defRPr sz="1100">
                          <a:solidFill>
                            <a:schemeClr val="tx1"/>
                          </a:solidFill>
                          <a:latin typeface="Calibri" panose="020F0502020204030204" pitchFamily="34" charset="0"/>
                        </a:defRPr>
                      </a:lvl5pPr>
                      <a:lvl6pPr marL="2514600" indent="-228600" defTabSz="685800" eaLnBrk="0" fontAlgn="base" hangingPunct="0">
                        <a:lnSpc>
                          <a:spcPct val="90000"/>
                        </a:lnSpc>
                        <a:spcBef>
                          <a:spcPts val="375"/>
                        </a:spcBef>
                        <a:spcAft>
                          <a:spcPct val="0"/>
                        </a:spcAft>
                        <a:buFont typeface="Arial" panose="020B0604020202020204" pitchFamily="34" charset="0"/>
                        <a:defRPr sz="1100">
                          <a:solidFill>
                            <a:schemeClr val="tx1"/>
                          </a:solidFill>
                          <a:latin typeface="Calibri" panose="020F0502020204030204" pitchFamily="34" charset="0"/>
                        </a:defRPr>
                      </a:lvl6pPr>
                      <a:lvl7pPr marL="2971800" indent="-228600" defTabSz="685800" eaLnBrk="0" fontAlgn="base" hangingPunct="0">
                        <a:lnSpc>
                          <a:spcPct val="90000"/>
                        </a:lnSpc>
                        <a:spcBef>
                          <a:spcPts val="375"/>
                        </a:spcBef>
                        <a:spcAft>
                          <a:spcPct val="0"/>
                        </a:spcAft>
                        <a:buFont typeface="Arial" panose="020B0604020202020204" pitchFamily="34" charset="0"/>
                        <a:defRPr sz="1100">
                          <a:solidFill>
                            <a:schemeClr val="tx1"/>
                          </a:solidFill>
                          <a:latin typeface="Calibri" panose="020F0502020204030204" pitchFamily="34" charset="0"/>
                        </a:defRPr>
                      </a:lvl7pPr>
                      <a:lvl8pPr marL="3429000" indent="-228600" defTabSz="685800" eaLnBrk="0" fontAlgn="base" hangingPunct="0">
                        <a:lnSpc>
                          <a:spcPct val="90000"/>
                        </a:lnSpc>
                        <a:spcBef>
                          <a:spcPts val="375"/>
                        </a:spcBef>
                        <a:spcAft>
                          <a:spcPct val="0"/>
                        </a:spcAft>
                        <a:buFont typeface="Arial" panose="020B0604020202020204" pitchFamily="34" charset="0"/>
                        <a:defRPr sz="1100">
                          <a:solidFill>
                            <a:schemeClr val="tx1"/>
                          </a:solidFill>
                          <a:latin typeface="Calibri" panose="020F0502020204030204" pitchFamily="34" charset="0"/>
                        </a:defRPr>
                      </a:lvl8pPr>
                      <a:lvl9pPr marL="3886200" indent="-228600" defTabSz="685800" eaLnBrk="0" fontAlgn="base" hangingPunct="0">
                        <a:lnSpc>
                          <a:spcPct val="90000"/>
                        </a:lnSpc>
                        <a:spcBef>
                          <a:spcPts val="375"/>
                        </a:spcBef>
                        <a:spcAft>
                          <a:spcPct val="0"/>
                        </a:spcAft>
                        <a:buFont typeface="Arial" panose="020B0604020202020204" pitchFamily="34" charset="0"/>
                        <a:defRPr sz="1100">
                          <a:solidFill>
                            <a:schemeClr val="tx1"/>
                          </a:solidFill>
                          <a:latin typeface="Calibri" panose="020F0502020204030204" pitchFamily="34" charset="0"/>
                        </a:defRPr>
                      </a:lvl9pPr>
                    </a:lstStyle>
                    <a:p>
                      <a:pPr marL="0" marR="0" lvl="0" indent="0" algn="ctr" defTabSz="685800" rtl="0" eaLnBrk="1" fontAlgn="base" latinLnBrk="0" hangingPunct="1">
                        <a:lnSpc>
                          <a:spcPct val="115000"/>
                        </a:lnSpc>
                        <a:spcBef>
                          <a:spcPts val="1200"/>
                        </a:spcBef>
                        <a:spcAft>
                          <a:spcPts val="1000"/>
                        </a:spcAft>
                        <a:buClrTx/>
                        <a:buSzTx/>
                        <a:buFontTx/>
                        <a:buNone/>
                        <a:tabLst/>
                      </a:pPr>
                      <a:r>
                        <a:rPr kumimoji="0" lang="en-US" sz="1100" u="none" strike="noStrike" cap="none" normalizeH="0" baseline="0" dirty="0" smtClean="0">
                          <a:ln>
                            <a:noFill/>
                          </a:ln>
                          <a:effectLst/>
                        </a:rPr>
                        <a:t>51(100%)</a:t>
                      </a:r>
                      <a:endParaRPr kumimoji="0" lang="en-US" sz="1050" b="1" i="0" u="none" strike="noStrike" cap="none" normalizeH="0" baseline="0" dirty="0" smtClean="0">
                        <a:ln>
                          <a:noFill/>
                        </a:ln>
                        <a:solidFill>
                          <a:srgbClr val="000000"/>
                        </a:solidFill>
                        <a:effectLst/>
                        <a:latin typeface="Calibri" panose="020F0502020204030204" pitchFamily="34" charset="0"/>
                        <a:cs typeface="Times New Roman" panose="02020603050405020304" pitchFamily="18" charset="0"/>
                      </a:endParaRPr>
                    </a:p>
                  </a:txBody>
                  <a:tcPr marL="68580" marR="68580" marT="0" marB="0" anchor="ctr" horzOverflow="overflow"/>
                </a:tc>
                <a:tc>
                  <a:txBody>
                    <a:bodyPr/>
                    <a:lstStyle>
                      <a:lvl1pPr defTabSz="685800" eaLnBrk="0" hangingPunct="0">
                        <a:lnSpc>
                          <a:spcPct val="90000"/>
                        </a:lnSpc>
                        <a:spcBef>
                          <a:spcPts val="750"/>
                        </a:spcBef>
                        <a:buFont typeface="Arial" panose="020B0604020202020204" pitchFamily="34" charset="0"/>
                        <a:defRPr sz="1900">
                          <a:solidFill>
                            <a:schemeClr val="tx1"/>
                          </a:solidFill>
                          <a:latin typeface="Calibri" panose="020F0502020204030204" pitchFamily="34" charset="0"/>
                        </a:defRPr>
                      </a:lvl1pPr>
                      <a:lvl2pPr marL="742950" indent="-285750" defTabSz="685800" eaLnBrk="0" hangingPunct="0">
                        <a:lnSpc>
                          <a:spcPct val="90000"/>
                        </a:lnSpc>
                        <a:spcBef>
                          <a:spcPts val="375"/>
                        </a:spcBef>
                        <a:buFont typeface="Arial" panose="020B0604020202020204" pitchFamily="34" charset="0"/>
                        <a:defRPr sz="1600">
                          <a:solidFill>
                            <a:schemeClr val="tx1"/>
                          </a:solidFill>
                          <a:latin typeface="Calibri" panose="020F0502020204030204" pitchFamily="34" charset="0"/>
                        </a:defRPr>
                      </a:lvl2pPr>
                      <a:lvl3pPr marL="1143000" indent="-228600" defTabSz="685800" eaLnBrk="0" hangingPunct="0">
                        <a:lnSpc>
                          <a:spcPct val="90000"/>
                        </a:lnSpc>
                        <a:spcBef>
                          <a:spcPts val="375"/>
                        </a:spcBef>
                        <a:buFont typeface="Arial" panose="020B0604020202020204" pitchFamily="34" charset="0"/>
                        <a:defRPr sz="1300">
                          <a:solidFill>
                            <a:schemeClr val="tx1"/>
                          </a:solidFill>
                          <a:latin typeface="Calibri" panose="020F0502020204030204" pitchFamily="34" charset="0"/>
                        </a:defRPr>
                      </a:lvl3pPr>
                      <a:lvl4pPr marL="1600200" indent="-228600" defTabSz="685800" eaLnBrk="0" hangingPunct="0">
                        <a:lnSpc>
                          <a:spcPct val="90000"/>
                        </a:lnSpc>
                        <a:spcBef>
                          <a:spcPts val="375"/>
                        </a:spcBef>
                        <a:buFont typeface="Arial" panose="020B0604020202020204" pitchFamily="34" charset="0"/>
                        <a:defRPr sz="1100">
                          <a:solidFill>
                            <a:schemeClr val="tx1"/>
                          </a:solidFill>
                          <a:latin typeface="Calibri" panose="020F0502020204030204" pitchFamily="34" charset="0"/>
                        </a:defRPr>
                      </a:lvl4pPr>
                      <a:lvl5pPr marL="2057400" indent="-228600" defTabSz="685800" eaLnBrk="0" hangingPunct="0">
                        <a:lnSpc>
                          <a:spcPct val="90000"/>
                        </a:lnSpc>
                        <a:spcBef>
                          <a:spcPts val="375"/>
                        </a:spcBef>
                        <a:buFont typeface="Arial" panose="020B0604020202020204" pitchFamily="34" charset="0"/>
                        <a:defRPr sz="1100">
                          <a:solidFill>
                            <a:schemeClr val="tx1"/>
                          </a:solidFill>
                          <a:latin typeface="Calibri" panose="020F0502020204030204" pitchFamily="34" charset="0"/>
                        </a:defRPr>
                      </a:lvl5pPr>
                      <a:lvl6pPr marL="2514600" indent="-228600" defTabSz="685800" eaLnBrk="0" fontAlgn="base" hangingPunct="0">
                        <a:lnSpc>
                          <a:spcPct val="90000"/>
                        </a:lnSpc>
                        <a:spcBef>
                          <a:spcPts val="375"/>
                        </a:spcBef>
                        <a:spcAft>
                          <a:spcPct val="0"/>
                        </a:spcAft>
                        <a:buFont typeface="Arial" panose="020B0604020202020204" pitchFamily="34" charset="0"/>
                        <a:defRPr sz="1100">
                          <a:solidFill>
                            <a:schemeClr val="tx1"/>
                          </a:solidFill>
                          <a:latin typeface="Calibri" panose="020F0502020204030204" pitchFamily="34" charset="0"/>
                        </a:defRPr>
                      </a:lvl6pPr>
                      <a:lvl7pPr marL="2971800" indent="-228600" defTabSz="685800" eaLnBrk="0" fontAlgn="base" hangingPunct="0">
                        <a:lnSpc>
                          <a:spcPct val="90000"/>
                        </a:lnSpc>
                        <a:spcBef>
                          <a:spcPts val="375"/>
                        </a:spcBef>
                        <a:spcAft>
                          <a:spcPct val="0"/>
                        </a:spcAft>
                        <a:buFont typeface="Arial" panose="020B0604020202020204" pitchFamily="34" charset="0"/>
                        <a:defRPr sz="1100">
                          <a:solidFill>
                            <a:schemeClr val="tx1"/>
                          </a:solidFill>
                          <a:latin typeface="Calibri" panose="020F0502020204030204" pitchFamily="34" charset="0"/>
                        </a:defRPr>
                      </a:lvl7pPr>
                      <a:lvl8pPr marL="3429000" indent="-228600" defTabSz="685800" eaLnBrk="0" fontAlgn="base" hangingPunct="0">
                        <a:lnSpc>
                          <a:spcPct val="90000"/>
                        </a:lnSpc>
                        <a:spcBef>
                          <a:spcPts val="375"/>
                        </a:spcBef>
                        <a:spcAft>
                          <a:spcPct val="0"/>
                        </a:spcAft>
                        <a:buFont typeface="Arial" panose="020B0604020202020204" pitchFamily="34" charset="0"/>
                        <a:defRPr sz="1100">
                          <a:solidFill>
                            <a:schemeClr val="tx1"/>
                          </a:solidFill>
                          <a:latin typeface="Calibri" panose="020F0502020204030204" pitchFamily="34" charset="0"/>
                        </a:defRPr>
                      </a:lvl8pPr>
                      <a:lvl9pPr marL="3886200" indent="-228600" defTabSz="685800" eaLnBrk="0" fontAlgn="base" hangingPunct="0">
                        <a:lnSpc>
                          <a:spcPct val="90000"/>
                        </a:lnSpc>
                        <a:spcBef>
                          <a:spcPts val="375"/>
                        </a:spcBef>
                        <a:spcAft>
                          <a:spcPct val="0"/>
                        </a:spcAft>
                        <a:buFont typeface="Arial" panose="020B0604020202020204" pitchFamily="34" charset="0"/>
                        <a:defRPr sz="1100">
                          <a:solidFill>
                            <a:schemeClr val="tx1"/>
                          </a:solidFill>
                          <a:latin typeface="Calibri" panose="020F0502020204030204" pitchFamily="34" charset="0"/>
                        </a:defRPr>
                      </a:lvl9pPr>
                    </a:lstStyle>
                    <a:p>
                      <a:pPr marL="0" marR="0" lvl="0" indent="0" algn="ctr" defTabSz="685800" rtl="0" eaLnBrk="1" fontAlgn="base" latinLnBrk="0" hangingPunct="1">
                        <a:lnSpc>
                          <a:spcPct val="115000"/>
                        </a:lnSpc>
                        <a:spcBef>
                          <a:spcPts val="1200"/>
                        </a:spcBef>
                        <a:spcAft>
                          <a:spcPts val="1000"/>
                        </a:spcAft>
                        <a:buClrTx/>
                        <a:buSzTx/>
                        <a:buFontTx/>
                        <a:buNone/>
                        <a:tabLst/>
                      </a:pPr>
                      <a:r>
                        <a:rPr kumimoji="0" lang="en-US" sz="1100" u="none" strike="noStrike" cap="none" normalizeH="0" baseline="0" dirty="0" smtClean="0">
                          <a:ln>
                            <a:noFill/>
                          </a:ln>
                          <a:effectLst/>
                        </a:rPr>
                        <a:t>51(100%)</a:t>
                      </a:r>
                      <a:endParaRPr kumimoji="0" lang="en-US" sz="1050" b="1" i="0" u="none" strike="noStrike" cap="none" normalizeH="0" baseline="0" dirty="0" smtClean="0">
                        <a:ln>
                          <a:noFill/>
                        </a:ln>
                        <a:solidFill>
                          <a:srgbClr val="000000"/>
                        </a:solidFill>
                        <a:effectLst/>
                        <a:latin typeface="Calibri" panose="020F0502020204030204" pitchFamily="34" charset="0"/>
                        <a:cs typeface="Times New Roman" panose="02020603050405020304" pitchFamily="18" charset="0"/>
                      </a:endParaRPr>
                    </a:p>
                  </a:txBody>
                  <a:tcPr marL="68580" marR="68580" marT="0" marB="0" anchor="ctr" horzOverflow="overflow"/>
                </a:tc>
              </a:tr>
              <a:tr h="186030">
                <a:tc>
                  <a:txBody>
                    <a:bodyPr/>
                    <a:lstStyle>
                      <a:lvl1pPr defTabSz="685800" eaLnBrk="0" hangingPunct="0">
                        <a:lnSpc>
                          <a:spcPct val="90000"/>
                        </a:lnSpc>
                        <a:spcBef>
                          <a:spcPts val="750"/>
                        </a:spcBef>
                        <a:buFont typeface="Arial" panose="020B0604020202020204" pitchFamily="34" charset="0"/>
                        <a:defRPr sz="1900">
                          <a:solidFill>
                            <a:schemeClr val="tx1"/>
                          </a:solidFill>
                          <a:latin typeface="Calibri" panose="020F0502020204030204" pitchFamily="34" charset="0"/>
                        </a:defRPr>
                      </a:lvl1pPr>
                      <a:lvl2pPr marL="742950" indent="-285750" defTabSz="685800" eaLnBrk="0" hangingPunct="0">
                        <a:lnSpc>
                          <a:spcPct val="90000"/>
                        </a:lnSpc>
                        <a:spcBef>
                          <a:spcPts val="375"/>
                        </a:spcBef>
                        <a:buFont typeface="Arial" panose="020B0604020202020204" pitchFamily="34" charset="0"/>
                        <a:defRPr sz="1600">
                          <a:solidFill>
                            <a:schemeClr val="tx1"/>
                          </a:solidFill>
                          <a:latin typeface="Calibri" panose="020F0502020204030204" pitchFamily="34" charset="0"/>
                        </a:defRPr>
                      </a:lvl2pPr>
                      <a:lvl3pPr marL="1143000" indent="-228600" defTabSz="685800" eaLnBrk="0" hangingPunct="0">
                        <a:lnSpc>
                          <a:spcPct val="90000"/>
                        </a:lnSpc>
                        <a:spcBef>
                          <a:spcPts val="375"/>
                        </a:spcBef>
                        <a:buFont typeface="Arial" panose="020B0604020202020204" pitchFamily="34" charset="0"/>
                        <a:defRPr sz="1300">
                          <a:solidFill>
                            <a:schemeClr val="tx1"/>
                          </a:solidFill>
                          <a:latin typeface="Calibri" panose="020F0502020204030204" pitchFamily="34" charset="0"/>
                        </a:defRPr>
                      </a:lvl3pPr>
                      <a:lvl4pPr marL="1600200" indent="-228600" defTabSz="685800" eaLnBrk="0" hangingPunct="0">
                        <a:lnSpc>
                          <a:spcPct val="90000"/>
                        </a:lnSpc>
                        <a:spcBef>
                          <a:spcPts val="375"/>
                        </a:spcBef>
                        <a:buFont typeface="Arial" panose="020B0604020202020204" pitchFamily="34" charset="0"/>
                        <a:defRPr sz="1100">
                          <a:solidFill>
                            <a:schemeClr val="tx1"/>
                          </a:solidFill>
                          <a:latin typeface="Calibri" panose="020F0502020204030204" pitchFamily="34" charset="0"/>
                        </a:defRPr>
                      </a:lvl4pPr>
                      <a:lvl5pPr marL="2057400" indent="-228600" defTabSz="685800" eaLnBrk="0" hangingPunct="0">
                        <a:lnSpc>
                          <a:spcPct val="90000"/>
                        </a:lnSpc>
                        <a:spcBef>
                          <a:spcPts val="375"/>
                        </a:spcBef>
                        <a:buFont typeface="Arial" panose="020B0604020202020204" pitchFamily="34" charset="0"/>
                        <a:defRPr sz="1100">
                          <a:solidFill>
                            <a:schemeClr val="tx1"/>
                          </a:solidFill>
                          <a:latin typeface="Calibri" panose="020F0502020204030204" pitchFamily="34" charset="0"/>
                        </a:defRPr>
                      </a:lvl5pPr>
                      <a:lvl6pPr marL="2514600" indent="-228600" defTabSz="685800" eaLnBrk="0" fontAlgn="base" hangingPunct="0">
                        <a:lnSpc>
                          <a:spcPct val="90000"/>
                        </a:lnSpc>
                        <a:spcBef>
                          <a:spcPts val="375"/>
                        </a:spcBef>
                        <a:spcAft>
                          <a:spcPct val="0"/>
                        </a:spcAft>
                        <a:buFont typeface="Arial" panose="020B0604020202020204" pitchFamily="34" charset="0"/>
                        <a:defRPr sz="1100">
                          <a:solidFill>
                            <a:schemeClr val="tx1"/>
                          </a:solidFill>
                          <a:latin typeface="Calibri" panose="020F0502020204030204" pitchFamily="34" charset="0"/>
                        </a:defRPr>
                      </a:lvl6pPr>
                      <a:lvl7pPr marL="2971800" indent="-228600" defTabSz="685800" eaLnBrk="0" fontAlgn="base" hangingPunct="0">
                        <a:lnSpc>
                          <a:spcPct val="90000"/>
                        </a:lnSpc>
                        <a:spcBef>
                          <a:spcPts val="375"/>
                        </a:spcBef>
                        <a:spcAft>
                          <a:spcPct val="0"/>
                        </a:spcAft>
                        <a:buFont typeface="Arial" panose="020B0604020202020204" pitchFamily="34" charset="0"/>
                        <a:defRPr sz="1100">
                          <a:solidFill>
                            <a:schemeClr val="tx1"/>
                          </a:solidFill>
                          <a:latin typeface="Calibri" panose="020F0502020204030204" pitchFamily="34" charset="0"/>
                        </a:defRPr>
                      </a:lvl7pPr>
                      <a:lvl8pPr marL="3429000" indent="-228600" defTabSz="685800" eaLnBrk="0" fontAlgn="base" hangingPunct="0">
                        <a:lnSpc>
                          <a:spcPct val="90000"/>
                        </a:lnSpc>
                        <a:spcBef>
                          <a:spcPts val="375"/>
                        </a:spcBef>
                        <a:spcAft>
                          <a:spcPct val="0"/>
                        </a:spcAft>
                        <a:buFont typeface="Arial" panose="020B0604020202020204" pitchFamily="34" charset="0"/>
                        <a:defRPr sz="1100">
                          <a:solidFill>
                            <a:schemeClr val="tx1"/>
                          </a:solidFill>
                          <a:latin typeface="Calibri" panose="020F0502020204030204" pitchFamily="34" charset="0"/>
                        </a:defRPr>
                      </a:lvl8pPr>
                      <a:lvl9pPr marL="3886200" indent="-228600" defTabSz="685800" eaLnBrk="0" fontAlgn="base" hangingPunct="0">
                        <a:lnSpc>
                          <a:spcPct val="90000"/>
                        </a:lnSpc>
                        <a:spcBef>
                          <a:spcPts val="375"/>
                        </a:spcBef>
                        <a:spcAft>
                          <a:spcPct val="0"/>
                        </a:spcAft>
                        <a:buFont typeface="Arial" panose="020B0604020202020204" pitchFamily="34" charset="0"/>
                        <a:defRPr sz="1100">
                          <a:solidFill>
                            <a:schemeClr val="tx1"/>
                          </a:solidFill>
                          <a:latin typeface="Calibri" panose="020F0502020204030204" pitchFamily="34" charset="0"/>
                        </a:defRPr>
                      </a:lvl9pPr>
                    </a:lstStyle>
                    <a:p>
                      <a:pPr marL="0" marR="0" lvl="0" indent="0" algn="ctr" defTabSz="685800" rtl="0" eaLnBrk="1" fontAlgn="base" latinLnBrk="0" hangingPunct="1">
                        <a:lnSpc>
                          <a:spcPct val="115000"/>
                        </a:lnSpc>
                        <a:spcBef>
                          <a:spcPts val="1200"/>
                        </a:spcBef>
                        <a:spcAft>
                          <a:spcPts val="1000"/>
                        </a:spcAft>
                        <a:buClrTx/>
                        <a:buSzTx/>
                        <a:buFontTx/>
                        <a:buNone/>
                        <a:tabLst/>
                      </a:pPr>
                      <a:r>
                        <a:rPr kumimoji="0" lang="en-US" sz="1100" u="none" strike="noStrike" cap="none" normalizeH="0" baseline="0" smtClean="0">
                          <a:ln>
                            <a:noFill/>
                          </a:ln>
                          <a:effectLst/>
                        </a:rPr>
                        <a:t>Herpes Zoster</a:t>
                      </a:r>
                      <a:endParaRPr kumimoji="0" lang="en-US" sz="1050" b="1" i="0" u="none" strike="noStrike" cap="none" normalizeH="0" baseline="0" smtClean="0">
                        <a:ln>
                          <a:noFill/>
                        </a:ln>
                        <a:solidFill>
                          <a:srgbClr val="000000"/>
                        </a:solidFill>
                        <a:effectLst/>
                        <a:latin typeface="Calibri" panose="020F0502020204030204" pitchFamily="34" charset="0"/>
                        <a:cs typeface="Times New Roman" panose="02020603050405020304" pitchFamily="18" charset="0"/>
                      </a:endParaRPr>
                    </a:p>
                  </a:txBody>
                  <a:tcPr marL="68580" marR="68580" marT="0" marB="0" anchor="ctr" horzOverflow="overflow"/>
                </a:tc>
                <a:tc>
                  <a:txBody>
                    <a:bodyPr/>
                    <a:lstStyle>
                      <a:lvl1pPr defTabSz="685800" eaLnBrk="0" hangingPunct="0">
                        <a:lnSpc>
                          <a:spcPct val="90000"/>
                        </a:lnSpc>
                        <a:spcBef>
                          <a:spcPts val="750"/>
                        </a:spcBef>
                        <a:buFont typeface="Arial" panose="020B0604020202020204" pitchFamily="34" charset="0"/>
                        <a:defRPr sz="1900">
                          <a:solidFill>
                            <a:schemeClr val="tx1"/>
                          </a:solidFill>
                          <a:latin typeface="Calibri" panose="020F0502020204030204" pitchFamily="34" charset="0"/>
                        </a:defRPr>
                      </a:lvl1pPr>
                      <a:lvl2pPr marL="742950" indent="-285750" defTabSz="685800" eaLnBrk="0" hangingPunct="0">
                        <a:lnSpc>
                          <a:spcPct val="90000"/>
                        </a:lnSpc>
                        <a:spcBef>
                          <a:spcPts val="375"/>
                        </a:spcBef>
                        <a:buFont typeface="Arial" panose="020B0604020202020204" pitchFamily="34" charset="0"/>
                        <a:defRPr sz="1600">
                          <a:solidFill>
                            <a:schemeClr val="tx1"/>
                          </a:solidFill>
                          <a:latin typeface="Calibri" panose="020F0502020204030204" pitchFamily="34" charset="0"/>
                        </a:defRPr>
                      </a:lvl2pPr>
                      <a:lvl3pPr marL="1143000" indent="-228600" defTabSz="685800" eaLnBrk="0" hangingPunct="0">
                        <a:lnSpc>
                          <a:spcPct val="90000"/>
                        </a:lnSpc>
                        <a:spcBef>
                          <a:spcPts val="375"/>
                        </a:spcBef>
                        <a:buFont typeface="Arial" panose="020B0604020202020204" pitchFamily="34" charset="0"/>
                        <a:defRPr sz="1300">
                          <a:solidFill>
                            <a:schemeClr val="tx1"/>
                          </a:solidFill>
                          <a:latin typeface="Calibri" panose="020F0502020204030204" pitchFamily="34" charset="0"/>
                        </a:defRPr>
                      </a:lvl3pPr>
                      <a:lvl4pPr marL="1600200" indent="-228600" defTabSz="685800" eaLnBrk="0" hangingPunct="0">
                        <a:lnSpc>
                          <a:spcPct val="90000"/>
                        </a:lnSpc>
                        <a:spcBef>
                          <a:spcPts val="375"/>
                        </a:spcBef>
                        <a:buFont typeface="Arial" panose="020B0604020202020204" pitchFamily="34" charset="0"/>
                        <a:defRPr sz="1100">
                          <a:solidFill>
                            <a:schemeClr val="tx1"/>
                          </a:solidFill>
                          <a:latin typeface="Calibri" panose="020F0502020204030204" pitchFamily="34" charset="0"/>
                        </a:defRPr>
                      </a:lvl4pPr>
                      <a:lvl5pPr marL="2057400" indent="-228600" defTabSz="685800" eaLnBrk="0" hangingPunct="0">
                        <a:lnSpc>
                          <a:spcPct val="90000"/>
                        </a:lnSpc>
                        <a:spcBef>
                          <a:spcPts val="375"/>
                        </a:spcBef>
                        <a:buFont typeface="Arial" panose="020B0604020202020204" pitchFamily="34" charset="0"/>
                        <a:defRPr sz="1100">
                          <a:solidFill>
                            <a:schemeClr val="tx1"/>
                          </a:solidFill>
                          <a:latin typeface="Calibri" panose="020F0502020204030204" pitchFamily="34" charset="0"/>
                        </a:defRPr>
                      </a:lvl5pPr>
                      <a:lvl6pPr marL="2514600" indent="-228600" defTabSz="685800" eaLnBrk="0" fontAlgn="base" hangingPunct="0">
                        <a:lnSpc>
                          <a:spcPct val="90000"/>
                        </a:lnSpc>
                        <a:spcBef>
                          <a:spcPts val="375"/>
                        </a:spcBef>
                        <a:spcAft>
                          <a:spcPct val="0"/>
                        </a:spcAft>
                        <a:buFont typeface="Arial" panose="020B0604020202020204" pitchFamily="34" charset="0"/>
                        <a:defRPr sz="1100">
                          <a:solidFill>
                            <a:schemeClr val="tx1"/>
                          </a:solidFill>
                          <a:latin typeface="Calibri" panose="020F0502020204030204" pitchFamily="34" charset="0"/>
                        </a:defRPr>
                      </a:lvl6pPr>
                      <a:lvl7pPr marL="2971800" indent="-228600" defTabSz="685800" eaLnBrk="0" fontAlgn="base" hangingPunct="0">
                        <a:lnSpc>
                          <a:spcPct val="90000"/>
                        </a:lnSpc>
                        <a:spcBef>
                          <a:spcPts val="375"/>
                        </a:spcBef>
                        <a:spcAft>
                          <a:spcPct val="0"/>
                        </a:spcAft>
                        <a:buFont typeface="Arial" panose="020B0604020202020204" pitchFamily="34" charset="0"/>
                        <a:defRPr sz="1100">
                          <a:solidFill>
                            <a:schemeClr val="tx1"/>
                          </a:solidFill>
                          <a:latin typeface="Calibri" panose="020F0502020204030204" pitchFamily="34" charset="0"/>
                        </a:defRPr>
                      </a:lvl7pPr>
                      <a:lvl8pPr marL="3429000" indent="-228600" defTabSz="685800" eaLnBrk="0" fontAlgn="base" hangingPunct="0">
                        <a:lnSpc>
                          <a:spcPct val="90000"/>
                        </a:lnSpc>
                        <a:spcBef>
                          <a:spcPts val="375"/>
                        </a:spcBef>
                        <a:spcAft>
                          <a:spcPct val="0"/>
                        </a:spcAft>
                        <a:buFont typeface="Arial" panose="020B0604020202020204" pitchFamily="34" charset="0"/>
                        <a:defRPr sz="1100">
                          <a:solidFill>
                            <a:schemeClr val="tx1"/>
                          </a:solidFill>
                          <a:latin typeface="Calibri" panose="020F0502020204030204" pitchFamily="34" charset="0"/>
                        </a:defRPr>
                      </a:lvl8pPr>
                      <a:lvl9pPr marL="3886200" indent="-228600" defTabSz="685800" eaLnBrk="0" fontAlgn="base" hangingPunct="0">
                        <a:lnSpc>
                          <a:spcPct val="90000"/>
                        </a:lnSpc>
                        <a:spcBef>
                          <a:spcPts val="375"/>
                        </a:spcBef>
                        <a:spcAft>
                          <a:spcPct val="0"/>
                        </a:spcAft>
                        <a:buFont typeface="Arial" panose="020B0604020202020204" pitchFamily="34" charset="0"/>
                        <a:defRPr sz="1100">
                          <a:solidFill>
                            <a:schemeClr val="tx1"/>
                          </a:solidFill>
                          <a:latin typeface="Calibri" panose="020F0502020204030204" pitchFamily="34" charset="0"/>
                        </a:defRPr>
                      </a:lvl9pPr>
                    </a:lstStyle>
                    <a:p>
                      <a:pPr marL="0" marR="0" lvl="0" indent="0" algn="ctr" defTabSz="685800" rtl="0" eaLnBrk="1" fontAlgn="base" latinLnBrk="0" hangingPunct="1">
                        <a:lnSpc>
                          <a:spcPct val="115000"/>
                        </a:lnSpc>
                        <a:spcBef>
                          <a:spcPts val="1200"/>
                        </a:spcBef>
                        <a:spcAft>
                          <a:spcPts val="1000"/>
                        </a:spcAft>
                        <a:buClrTx/>
                        <a:buSzTx/>
                        <a:buFontTx/>
                        <a:buNone/>
                        <a:tabLst/>
                      </a:pPr>
                      <a:r>
                        <a:rPr kumimoji="0" lang="en-US" sz="1100" u="none" strike="noStrike" cap="none" normalizeH="0" baseline="0" smtClean="0">
                          <a:ln>
                            <a:noFill/>
                          </a:ln>
                          <a:effectLst/>
                        </a:rPr>
                        <a:t>51</a:t>
                      </a:r>
                      <a:endParaRPr kumimoji="0" lang="en-US" sz="1050" b="1" i="0" u="none" strike="noStrike" cap="none" normalizeH="0" baseline="0" smtClean="0">
                        <a:ln>
                          <a:noFill/>
                        </a:ln>
                        <a:solidFill>
                          <a:srgbClr val="000000"/>
                        </a:solidFill>
                        <a:effectLst/>
                        <a:latin typeface="Calibri" panose="020F0502020204030204" pitchFamily="34" charset="0"/>
                        <a:cs typeface="Times New Roman" panose="02020603050405020304" pitchFamily="18" charset="0"/>
                      </a:endParaRPr>
                    </a:p>
                  </a:txBody>
                  <a:tcPr marL="68580" marR="68580" marT="0" marB="0" anchor="ctr" horzOverflow="overflow"/>
                </a:tc>
                <a:tc>
                  <a:txBody>
                    <a:bodyPr/>
                    <a:lstStyle>
                      <a:lvl1pPr defTabSz="685800" eaLnBrk="0" hangingPunct="0">
                        <a:lnSpc>
                          <a:spcPct val="90000"/>
                        </a:lnSpc>
                        <a:spcBef>
                          <a:spcPts val="750"/>
                        </a:spcBef>
                        <a:buFont typeface="Arial" panose="020B0604020202020204" pitchFamily="34" charset="0"/>
                        <a:defRPr sz="1900">
                          <a:solidFill>
                            <a:schemeClr val="tx1"/>
                          </a:solidFill>
                          <a:latin typeface="Calibri" panose="020F0502020204030204" pitchFamily="34" charset="0"/>
                        </a:defRPr>
                      </a:lvl1pPr>
                      <a:lvl2pPr marL="742950" indent="-285750" defTabSz="685800" eaLnBrk="0" hangingPunct="0">
                        <a:lnSpc>
                          <a:spcPct val="90000"/>
                        </a:lnSpc>
                        <a:spcBef>
                          <a:spcPts val="375"/>
                        </a:spcBef>
                        <a:buFont typeface="Arial" panose="020B0604020202020204" pitchFamily="34" charset="0"/>
                        <a:defRPr sz="1600">
                          <a:solidFill>
                            <a:schemeClr val="tx1"/>
                          </a:solidFill>
                          <a:latin typeface="Calibri" panose="020F0502020204030204" pitchFamily="34" charset="0"/>
                        </a:defRPr>
                      </a:lvl2pPr>
                      <a:lvl3pPr marL="1143000" indent="-228600" defTabSz="685800" eaLnBrk="0" hangingPunct="0">
                        <a:lnSpc>
                          <a:spcPct val="90000"/>
                        </a:lnSpc>
                        <a:spcBef>
                          <a:spcPts val="375"/>
                        </a:spcBef>
                        <a:buFont typeface="Arial" panose="020B0604020202020204" pitchFamily="34" charset="0"/>
                        <a:defRPr sz="1300">
                          <a:solidFill>
                            <a:schemeClr val="tx1"/>
                          </a:solidFill>
                          <a:latin typeface="Calibri" panose="020F0502020204030204" pitchFamily="34" charset="0"/>
                        </a:defRPr>
                      </a:lvl3pPr>
                      <a:lvl4pPr marL="1600200" indent="-228600" defTabSz="685800" eaLnBrk="0" hangingPunct="0">
                        <a:lnSpc>
                          <a:spcPct val="90000"/>
                        </a:lnSpc>
                        <a:spcBef>
                          <a:spcPts val="375"/>
                        </a:spcBef>
                        <a:buFont typeface="Arial" panose="020B0604020202020204" pitchFamily="34" charset="0"/>
                        <a:defRPr sz="1100">
                          <a:solidFill>
                            <a:schemeClr val="tx1"/>
                          </a:solidFill>
                          <a:latin typeface="Calibri" panose="020F0502020204030204" pitchFamily="34" charset="0"/>
                        </a:defRPr>
                      </a:lvl4pPr>
                      <a:lvl5pPr marL="2057400" indent="-228600" defTabSz="685800" eaLnBrk="0" hangingPunct="0">
                        <a:lnSpc>
                          <a:spcPct val="90000"/>
                        </a:lnSpc>
                        <a:spcBef>
                          <a:spcPts val="375"/>
                        </a:spcBef>
                        <a:buFont typeface="Arial" panose="020B0604020202020204" pitchFamily="34" charset="0"/>
                        <a:defRPr sz="1100">
                          <a:solidFill>
                            <a:schemeClr val="tx1"/>
                          </a:solidFill>
                          <a:latin typeface="Calibri" panose="020F0502020204030204" pitchFamily="34" charset="0"/>
                        </a:defRPr>
                      </a:lvl5pPr>
                      <a:lvl6pPr marL="2514600" indent="-228600" defTabSz="685800" eaLnBrk="0" fontAlgn="base" hangingPunct="0">
                        <a:lnSpc>
                          <a:spcPct val="90000"/>
                        </a:lnSpc>
                        <a:spcBef>
                          <a:spcPts val="375"/>
                        </a:spcBef>
                        <a:spcAft>
                          <a:spcPct val="0"/>
                        </a:spcAft>
                        <a:buFont typeface="Arial" panose="020B0604020202020204" pitchFamily="34" charset="0"/>
                        <a:defRPr sz="1100">
                          <a:solidFill>
                            <a:schemeClr val="tx1"/>
                          </a:solidFill>
                          <a:latin typeface="Calibri" panose="020F0502020204030204" pitchFamily="34" charset="0"/>
                        </a:defRPr>
                      </a:lvl6pPr>
                      <a:lvl7pPr marL="2971800" indent="-228600" defTabSz="685800" eaLnBrk="0" fontAlgn="base" hangingPunct="0">
                        <a:lnSpc>
                          <a:spcPct val="90000"/>
                        </a:lnSpc>
                        <a:spcBef>
                          <a:spcPts val="375"/>
                        </a:spcBef>
                        <a:spcAft>
                          <a:spcPct val="0"/>
                        </a:spcAft>
                        <a:buFont typeface="Arial" panose="020B0604020202020204" pitchFamily="34" charset="0"/>
                        <a:defRPr sz="1100">
                          <a:solidFill>
                            <a:schemeClr val="tx1"/>
                          </a:solidFill>
                          <a:latin typeface="Calibri" panose="020F0502020204030204" pitchFamily="34" charset="0"/>
                        </a:defRPr>
                      </a:lvl7pPr>
                      <a:lvl8pPr marL="3429000" indent="-228600" defTabSz="685800" eaLnBrk="0" fontAlgn="base" hangingPunct="0">
                        <a:lnSpc>
                          <a:spcPct val="90000"/>
                        </a:lnSpc>
                        <a:spcBef>
                          <a:spcPts val="375"/>
                        </a:spcBef>
                        <a:spcAft>
                          <a:spcPct val="0"/>
                        </a:spcAft>
                        <a:buFont typeface="Arial" panose="020B0604020202020204" pitchFamily="34" charset="0"/>
                        <a:defRPr sz="1100">
                          <a:solidFill>
                            <a:schemeClr val="tx1"/>
                          </a:solidFill>
                          <a:latin typeface="Calibri" panose="020F0502020204030204" pitchFamily="34" charset="0"/>
                        </a:defRPr>
                      </a:lvl8pPr>
                      <a:lvl9pPr marL="3886200" indent="-228600" defTabSz="685800" eaLnBrk="0" fontAlgn="base" hangingPunct="0">
                        <a:lnSpc>
                          <a:spcPct val="90000"/>
                        </a:lnSpc>
                        <a:spcBef>
                          <a:spcPts val="375"/>
                        </a:spcBef>
                        <a:spcAft>
                          <a:spcPct val="0"/>
                        </a:spcAft>
                        <a:buFont typeface="Arial" panose="020B0604020202020204" pitchFamily="34" charset="0"/>
                        <a:defRPr sz="1100">
                          <a:solidFill>
                            <a:schemeClr val="tx1"/>
                          </a:solidFill>
                          <a:latin typeface="Calibri" panose="020F0502020204030204" pitchFamily="34" charset="0"/>
                        </a:defRPr>
                      </a:lvl9pPr>
                    </a:lstStyle>
                    <a:p>
                      <a:pPr marL="0" marR="0" lvl="0" indent="0" algn="ctr" defTabSz="685800" rtl="0" eaLnBrk="1" fontAlgn="base" latinLnBrk="0" hangingPunct="1">
                        <a:lnSpc>
                          <a:spcPct val="115000"/>
                        </a:lnSpc>
                        <a:spcBef>
                          <a:spcPts val="1200"/>
                        </a:spcBef>
                        <a:spcAft>
                          <a:spcPts val="1000"/>
                        </a:spcAft>
                        <a:buClrTx/>
                        <a:buSzTx/>
                        <a:buFontTx/>
                        <a:buNone/>
                        <a:tabLst/>
                      </a:pPr>
                      <a:r>
                        <a:rPr kumimoji="0" lang="en-US" sz="1100" u="none" strike="noStrike" cap="none" normalizeH="0" baseline="0" dirty="0" smtClean="0">
                          <a:ln>
                            <a:noFill/>
                          </a:ln>
                          <a:effectLst/>
                        </a:rPr>
                        <a:t>51(100%)</a:t>
                      </a:r>
                      <a:endParaRPr kumimoji="0" lang="en-US" sz="1050" b="1" i="0" u="none" strike="noStrike" cap="none" normalizeH="0" baseline="0" dirty="0" smtClean="0">
                        <a:ln>
                          <a:noFill/>
                        </a:ln>
                        <a:solidFill>
                          <a:srgbClr val="000000"/>
                        </a:solidFill>
                        <a:effectLst/>
                        <a:latin typeface="Calibri" panose="020F0502020204030204" pitchFamily="34" charset="0"/>
                        <a:cs typeface="Times New Roman" panose="02020603050405020304" pitchFamily="18" charset="0"/>
                      </a:endParaRPr>
                    </a:p>
                  </a:txBody>
                  <a:tcPr marL="68580" marR="68580" marT="0" marB="0" anchor="ctr" horzOverflow="overflow"/>
                </a:tc>
                <a:tc>
                  <a:txBody>
                    <a:bodyPr/>
                    <a:lstStyle>
                      <a:lvl1pPr defTabSz="685800" eaLnBrk="0" hangingPunct="0">
                        <a:lnSpc>
                          <a:spcPct val="90000"/>
                        </a:lnSpc>
                        <a:spcBef>
                          <a:spcPts val="750"/>
                        </a:spcBef>
                        <a:buFont typeface="Arial" panose="020B0604020202020204" pitchFamily="34" charset="0"/>
                        <a:defRPr sz="1900">
                          <a:solidFill>
                            <a:schemeClr val="tx1"/>
                          </a:solidFill>
                          <a:latin typeface="Calibri" panose="020F0502020204030204" pitchFamily="34" charset="0"/>
                        </a:defRPr>
                      </a:lvl1pPr>
                      <a:lvl2pPr marL="742950" indent="-285750" defTabSz="685800" eaLnBrk="0" hangingPunct="0">
                        <a:lnSpc>
                          <a:spcPct val="90000"/>
                        </a:lnSpc>
                        <a:spcBef>
                          <a:spcPts val="375"/>
                        </a:spcBef>
                        <a:buFont typeface="Arial" panose="020B0604020202020204" pitchFamily="34" charset="0"/>
                        <a:defRPr sz="1600">
                          <a:solidFill>
                            <a:schemeClr val="tx1"/>
                          </a:solidFill>
                          <a:latin typeface="Calibri" panose="020F0502020204030204" pitchFamily="34" charset="0"/>
                        </a:defRPr>
                      </a:lvl2pPr>
                      <a:lvl3pPr marL="1143000" indent="-228600" defTabSz="685800" eaLnBrk="0" hangingPunct="0">
                        <a:lnSpc>
                          <a:spcPct val="90000"/>
                        </a:lnSpc>
                        <a:spcBef>
                          <a:spcPts val="375"/>
                        </a:spcBef>
                        <a:buFont typeface="Arial" panose="020B0604020202020204" pitchFamily="34" charset="0"/>
                        <a:defRPr sz="1300">
                          <a:solidFill>
                            <a:schemeClr val="tx1"/>
                          </a:solidFill>
                          <a:latin typeface="Calibri" panose="020F0502020204030204" pitchFamily="34" charset="0"/>
                        </a:defRPr>
                      </a:lvl3pPr>
                      <a:lvl4pPr marL="1600200" indent="-228600" defTabSz="685800" eaLnBrk="0" hangingPunct="0">
                        <a:lnSpc>
                          <a:spcPct val="90000"/>
                        </a:lnSpc>
                        <a:spcBef>
                          <a:spcPts val="375"/>
                        </a:spcBef>
                        <a:buFont typeface="Arial" panose="020B0604020202020204" pitchFamily="34" charset="0"/>
                        <a:defRPr sz="1100">
                          <a:solidFill>
                            <a:schemeClr val="tx1"/>
                          </a:solidFill>
                          <a:latin typeface="Calibri" panose="020F0502020204030204" pitchFamily="34" charset="0"/>
                        </a:defRPr>
                      </a:lvl4pPr>
                      <a:lvl5pPr marL="2057400" indent="-228600" defTabSz="685800" eaLnBrk="0" hangingPunct="0">
                        <a:lnSpc>
                          <a:spcPct val="90000"/>
                        </a:lnSpc>
                        <a:spcBef>
                          <a:spcPts val="375"/>
                        </a:spcBef>
                        <a:buFont typeface="Arial" panose="020B0604020202020204" pitchFamily="34" charset="0"/>
                        <a:defRPr sz="1100">
                          <a:solidFill>
                            <a:schemeClr val="tx1"/>
                          </a:solidFill>
                          <a:latin typeface="Calibri" panose="020F0502020204030204" pitchFamily="34" charset="0"/>
                        </a:defRPr>
                      </a:lvl5pPr>
                      <a:lvl6pPr marL="2514600" indent="-228600" defTabSz="685800" eaLnBrk="0" fontAlgn="base" hangingPunct="0">
                        <a:lnSpc>
                          <a:spcPct val="90000"/>
                        </a:lnSpc>
                        <a:spcBef>
                          <a:spcPts val="375"/>
                        </a:spcBef>
                        <a:spcAft>
                          <a:spcPct val="0"/>
                        </a:spcAft>
                        <a:buFont typeface="Arial" panose="020B0604020202020204" pitchFamily="34" charset="0"/>
                        <a:defRPr sz="1100">
                          <a:solidFill>
                            <a:schemeClr val="tx1"/>
                          </a:solidFill>
                          <a:latin typeface="Calibri" panose="020F0502020204030204" pitchFamily="34" charset="0"/>
                        </a:defRPr>
                      </a:lvl6pPr>
                      <a:lvl7pPr marL="2971800" indent="-228600" defTabSz="685800" eaLnBrk="0" fontAlgn="base" hangingPunct="0">
                        <a:lnSpc>
                          <a:spcPct val="90000"/>
                        </a:lnSpc>
                        <a:spcBef>
                          <a:spcPts val="375"/>
                        </a:spcBef>
                        <a:spcAft>
                          <a:spcPct val="0"/>
                        </a:spcAft>
                        <a:buFont typeface="Arial" panose="020B0604020202020204" pitchFamily="34" charset="0"/>
                        <a:defRPr sz="1100">
                          <a:solidFill>
                            <a:schemeClr val="tx1"/>
                          </a:solidFill>
                          <a:latin typeface="Calibri" panose="020F0502020204030204" pitchFamily="34" charset="0"/>
                        </a:defRPr>
                      </a:lvl7pPr>
                      <a:lvl8pPr marL="3429000" indent="-228600" defTabSz="685800" eaLnBrk="0" fontAlgn="base" hangingPunct="0">
                        <a:lnSpc>
                          <a:spcPct val="90000"/>
                        </a:lnSpc>
                        <a:spcBef>
                          <a:spcPts val="375"/>
                        </a:spcBef>
                        <a:spcAft>
                          <a:spcPct val="0"/>
                        </a:spcAft>
                        <a:buFont typeface="Arial" panose="020B0604020202020204" pitchFamily="34" charset="0"/>
                        <a:defRPr sz="1100">
                          <a:solidFill>
                            <a:schemeClr val="tx1"/>
                          </a:solidFill>
                          <a:latin typeface="Calibri" panose="020F0502020204030204" pitchFamily="34" charset="0"/>
                        </a:defRPr>
                      </a:lvl8pPr>
                      <a:lvl9pPr marL="3886200" indent="-228600" defTabSz="685800" eaLnBrk="0" fontAlgn="base" hangingPunct="0">
                        <a:lnSpc>
                          <a:spcPct val="90000"/>
                        </a:lnSpc>
                        <a:spcBef>
                          <a:spcPts val="375"/>
                        </a:spcBef>
                        <a:spcAft>
                          <a:spcPct val="0"/>
                        </a:spcAft>
                        <a:buFont typeface="Arial" panose="020B0604020202020204" pitchFamily="34" charset="0"/>
                        <a:defRPr sz="1100">
                          <a:solidFill>
                            <a:schemeClr val="tx1"/>
                          </a:solidFill>
                          <a:latin typeface="Calibri" panose="020F0502020204030204" pitchFamily="34" charset="0"/>
                        </a:defRPr>
                      </a:lvl9pPr>
                    </a:lstStyle>
                    <a:p>
                      <a:pPr marL="0" marR="0" lvl="0" indent="0" algn="ctr" defTabSz="685800" rtl="0" eaLnBrk="1" fontAlgn="base" latinLnBrk="0" hangingPunct="1">
                        <a:lnSpc>
                          <a:spcPct val="115000"/>
                        </a:lnSpc>
                        <a:spcBef>
                          <a:spcPts val="1200"/>
                        </a:spcBef>
                        <a:spcAft>
                          <a:spcPts val="1000"/>
                        </a:spcAft>
                        <a:buClrTx/>
                        <a:buSzTx/>
                        <a:buFontTx/>
                        <a:buNone/>
                        <a:tabLst/>
                      </a:pPr>
                      <a:r>
                        <a:rPr kumimoji="0" lang="en-US" sz="1100" u="none" strike="noStrike" cap="none" normalizeH="0" baseline="0" dirty="0" smtClean="0">
                          <a:ln>
                            <a:noFill/>
                          </a:ln>
                          <a:effectLst/>
                        </a:rPr>
                        <a:t>18(35.3%)</a:t>
                      </a:r>
                      <a:endParaRPr kumimoji="0" lang="en-US" sz="1050" b="1" i="0" u="none" strike="noStrike" cap="none" normalizeH="0" baseline="0" dirty="0" smtClean="0">
                        <a:ln>
                          <a:noFill/>
                        </a:ln>
                        <a:solidFill>
                          <a:srgbClr val="000000"/>
                        </a:solidFill>
                        <a:effectLst/>
                        <a:latin typeface="Calibri" panose="020F0502020204030204" pitchFamily="34" charset="0"/>
                        <a:cs typeface="Times New Roman" panose="02020603050405020304" pitchFamily="18" charset="0"/>
                      </a:endParaRPr>
                    </a:p>
                  </a:txBody>
                  <a:tcPr marL="68580" marR="68580" marT="0" marB="0" anchor="ctr" horzOverflow="overflow"/>
                </a:tc>
              </a:tr>
              <a:tr h="186030">
                <a:tc>
                  <a:txBody>
                    <a:bodyPr/>
                    <a:lstStyle>
                      <a:lvl1pPr defTabSz="685800" eaLnBrk="0" hangingPunct="0">
                        <a:lnSpc>
                          <a:spcPct val="90000"/>
                        </a:lnSpc>
                        <a:spcBef>
                          <a:spcPts val="750"/>
                        </a:spcBef>
                        <a:buFont typeface="Arial" panose="020B0604020202020204" pitchFamily="34" charset="0"/>
                        <a:defRPr sz="1900">
                          <a:solidFill>
                            <a:schemeClr val="tx1"/>
                          </a:solidFill>
                          <a:latin typeface="Calibri" panose="020F0502020204030204" pitchFamily="34" charset="0"/>
                        </a:defRPr>
                      </a:lvl1pPr>
                      <a:lvl2pPr marL="742950" indent="-285750" defTabSz="685800" eaLnBrk="0" hangingPunct="0">
                        <a:lnSpc>
                          <a:spcPct val="90000"/>
                        </a:lnSpc>
                        <a:spcBef>
                          <a:spcPts val="375"/>
                        </a:spcBef>
                        <a:buFont typeface="Arial" panose="020B0604020202020204" pitchFamily="34" charset="0"/>
                        <a:defRPr sz="1600">
                          <a:solidFill>
                            <a:schemeClr val="tx1"/>
                          </a:solidFill>
                          <a:latin typeface="Calibri" panose="020F0502020204030204" pitchFamily="34" charset="0"/>
                        </a:defRPr>
                      </a:lvl2pPr>
                      <a:lvl3pPr marL="1143000" indent="-228600" defTabSz="685800" eaLnBrk="0" hangingPunct="0">
                        <a:lnSpc>
                          <a:spcPct val="90000"/>
                        </a:lnSpc>
                        <a:spcBef>
                          <a:spcPts val="375"/>
                        </a:spcBef>
                        <a:buFont typeface="Arial" panose="020B0604020202020204" pitchFamily="34" charset="0"/>
                        <a:defRPr sz="1300">
                          <a:solidFill>
                            <a:schemeClr val="tx1"/>
                          </a:solidFill>
                          <a:latin typeface="Calibri" panose="020F0502020204030204" pitchFamily="34" charset="0"/>
                        </a:defRPr>
                      </a:lvl3pPr>
                      <a:lvl4pPr marL="1600200" indent="-228600" defTabSz="685800" eaLnBrk="0" hangingPunct="0">
                        <a:lnSpc>
                          <a:spcPct val="90000"/>
                        </a:lnSpc>
                        <a:spcBef>
                          <a:spcPts val="375"/>
                        </a:spcBef>
                        <a:buFont typeface="Arial" panose="020B0604020202020204" pitchFamily="34" charset="0"/>
                        <a:defRPr sz="1100">
                          <a:solidFill>
                            <a:schemeClr val="tx1"/>
                          </a:solidFill>
                          <a:latin typeface="Calibri" panose="020F0502020204030204" pitchFamily="34" charset="0"/>
                        </a:defRPr>
                      </a:lvl4pPr>
                      <a:lvl5pPr marL="2057400" indent="-228600" defTabSz="685800" eaLnBrk="0" hangingPunct="0">
                        <a:lnSpc>
                          <a:spcPct val="90000"/>
                        </a:lnSpc>
                        <a:spcBef>
                          <a:spcPts val="375"/>
                        </a:spcBef>
                        <a:buFont typeface="Arial" panose="020B0604020202020204" pitchFamily="34" charset="0"/>
                        <a:defRPr sz="1100">
                          <a:solidFill>
                            <a:schemeClr val="tx1"/>
                          </a:solidFill>
                          <a:latin typeface="Calibri" panose="020F0502020204030204" pitchFamily="34" charset="0"/>
                        </a:defRPr>
                      </a:lvl5pPr>
                      <a:lvl6pPr marL="2514600" indent="-228600" defTabSz="685800" eaLnBrk="0" fontAlgn="base" hangingPunct="0">
                        <a:lnSpc>
                          <a:spcPct val="90000"/>
                        </a:lnSpc>
                        <a:spcBef>
                          <a:spcPts val="375"/>
                        </a:spcBef>
                        <a:spcAft>
                          <a:spcPct val="0"/>
                        </a:spcAft>
                        <a:buFont typeface="Arial" panose="020B0604020202020204" pitchFamily="34" charset="0"/>
                        <a:defRPr sz="1100">
                          <a:solidFill>
                            <a:schemeClr val="tx1"/>
                          </a:solidFill>
                          <a:latin typeface="Calibri" panose="020F0502020204030204" pitchFamily="34" charset="0"/>
                        </a:defRPr>
                      </a:lvl6pPr>
                      <a:lvl7pPr marL="2971800" indent="-228600" defTabSz="685800" eaLnBrk="0" fontAlgn="base" hangingPunct="0">
                        <a:lnSpc>
                          <a:spcPct val="90000"/>
                        </a:lnSpc>
                        <a:spcBef>
                          <a:spcPts val="375"/>
                        </a:spcBef>
                        <a:spcAft>
                          <a:spcPct val="0"/>
                        </a:spcAft>
                        <a:buFont typeface="Arial" panose="020B0604020202020204" pitchFamily="34" charset="0"/>
                        <a:defRPr sz="1100">
                          <a:solidFill>
                            <a:schemeClr val="tx1"/>
                          </a:solidFill>
                          <a:latin typeface="Calibri" panose="020F0502020204030204" pitchFamily="34" charset="0"/>
                        </a:defRPr>
                      </a:lvl7pPr>
                      <a:lvl8pPr marL="3429000" indent="-228600" defTabSz="685800" eaLnBrk="0" fontAlgn="base" hangingPunct="0">
                        <a:lnSpc>
                          <a:spcPct val="90000"/>
                        </a:lnSpc>
                        <a:spcBef>
                          <a:spcPts val="375"/>
                        </a:spcBef>
                        <a:spcAft>
                          <a:spcPct val="0"/>
                        </a:spcAft>
                        <a:buFont typeface="Arial" panose="020B0604020202020204" pitchFamily="34" charset="0"/>
                        <a:defRPr sz="1100">
                          <a:solidFill>
                            <a:schemeClr val="tx1"/>
                          </a:solidFill>
                          <a:latin typeface="Calibri" panose="020F0502020204030204" pitchFamily="34" charset="0"/>
                        </a:defRPr>
                      </a:lvl8pPr>
                      <a:lvl9pPr marL="3886200" indent="-228600" defTabSz="685800" eaLnBrk="0" fontAlgn="base" hangingPunct="0">
                        <a:lnSpc>
                          <a:spcPct val="90000"/>
                        </a:lnSpc>
                        <a:spcBef>
                          <a:spcPts val="375"/>
                        </a:spcBef>
                        <a:spcAft>
                          <a:spcPct val="0"/>
                        </a:spcAft>
                        <a:buFont typeface="Arial" panose="020B0604020202020204" pitchFamily="34" charset="0"/>
                        <a:defRPr sz="1100">
                          <a:solidFill>
                            <a:schemeClr val="tx1"/>
                          </a:solidFill>
                          <a:latin typeface="Calibri" panose="020F0502020204030204" pitchFamily="34" charset="0"/>
                        </a:defRPr>
                      </a:lvl9pPr>
                    </a:lstStyle>
                    <a:p>
                      <a:pPr marL="0" marR="0" lvl="0" indent="0" algn="ctr" defTabSz="685800" rtl="0" eaLnBrk="1" fontAlgn="base" latinLnBrk="0" hangingPunct="1">
                        <a:lnSpc>
                          <a:spcPct val="115000"/>
                        </a:lnSpc>
                        <a:spcBef>
                          <a:spcPts val="1200"/>
                        </a:spcBef>
                        <a:spcAft>
                          <a:spcPts val="1000"/>
                        </a:spcAft>
                        <a:buClrTx/>
                        <a:buSzTx/>
                        <a:buFontTx/>
                        <a:buNone/>
                        <a:tabLst/>
                      </a:pPr>
                      <a:r>
                        <a:rPr kumimoji="0" lang="en-US" sz="1100" u="none" strike="noStrike" cap="none" normalizeH="0" baseline="0" smtClean="0">
                          <a:ln>
                            <a:noFill/>
                          </a:ln>
                          <a:effectLst/>
                        </a:rPr>
                        <a:t>Hair Changes</a:t>
                      </a:r>
                      <a:endParaRPr kumimoji="0" lang="en-US" sz="1050" b="1" i="0" u="none" strike="noStrike" cap="none" normalizeH="0" baseline="0" smtClean="0">
                        <a:ln>
                          <a:noFill/>
                        </a:ln>
                        <a:solidFill>
                          <a:srgbClr val="000000"/>
                        </a:solidFill>
                        <a:effectLst/>
                        <a:latin typeface="Calibri" panose="020F0502020204030204" pitchFamily="34" charset="0"/>
                        <a:cs typeface="Times New Roman" panose="02020603050405020304" pitchFamily="18" charset="0"/>
                      </a:endParaRPr>
                    </a:p>
                  </a:txBody>
                  <a:tcPr marL="68580" marR="68580" marT="0" marB="0" anchor="ctr" horzOverflow="overflow"/>
                </a:tc>
                <a:tc>
                  <a:txBody>
                    <a:bodyPr/>
                    <a:lstStyle>
                      <a:lvl1pPr defTabSz="685800" eaLnBrk="0" hangingPunct="0">
                        <a:lnSpc>
                          <a:spcPct val="90000"/>
                        </a:lnSpc>
                        <a:spcBef>
                          <a:spcPts val="750"/>
                        </a:spcBef>
                        <a:buFont typeface="Arial" panose="020B0604020202020204" pitchFamily="34" charset="0"/>
                        <a:defRPr sz="1900">
                          <a:solidFill>
                            <a:schemeClr val="tx1"/>
                          </a:solidFill>
                          <a:latin typeface="Calibri" panose="020F0502020204030204" pitchFamily="34" charset="0"/>
                        </a:defRPr>
                      </a:lvl1pPr>
                      <a:lvl2pPr marL="742950" indent="-285750" defTabSz="685800" eaLnBrk="0" hangingPunct="0">
                        <a:lnSpc>
                          <a:spcPct val="90000"/>
                        </a:lnSpc>
                        <a:spcBef>
                          <a:spcPts val="375"/>
                        </a:spcBef>
                        <a:buFont typeface="Arial" panose="020B0604020202020204" pitchFamily="34" charset="0"/>
                        <a:defRPr sz="1600">
                          <a:solidFill>
                            <a:schemeClr val="tx1"/>
                          </a:solidFill>
                          <a:latin typeface="Calibri" panose="020F0502020204030204" pitchFamily="34" charset="0"/>
                        </a:defRPr>
                      </a:lvl2pPr>
                      <a:lvl3pPr marL="1143000" indent="-228600" defTabSz="685800" eaLnBrk="0" hangingPunct="0">
                        <a:lnSpc>
                          <a:spcPct val="90000"/>
                        </a:lnSpc>
                        <a:spcBef>
                          <a:spcPts val="375"/>
                        </a:spcBef>
                        <a:buFont typeface="Arial" panose="020B0604020202020204" pitchFamily="34" charset="0"/>
                        <a:defRPr sz="1300">
                          <a:solidFill>
                            <a:schemeClr val="tx1"/>
                          </a:solidFill>
                          <a:latin typeface="Calibri" panose="020F0502020204030204" pitchFamily="34" charset="0"/>
                        </a:defRPr>
                      </a:lvl3pPr>
                      <a:lvl4pPr marL="1600200" indent="-228600" defTabSz="685800" eaLnBrk="0" hangingPunct="0">
                        <a:lnSpc>
                          <a:spcPct val="90000"/>
                        </a:lnSpc>
                        <a:spcBef>
                          <a:spcPts val="375"/>
                        </a:spcBef>
                        <a:buFont typeface="Arial" panose="020B0604020202020204" pitchFamily="34" charset="0"/>
                        <a:defRPr sz="1100">
                          <a:solidFill>
                            <a:schemeClr val="tx1"/>
                          </a:solidFill>
                          <a:latin typeface="Calibri" panose="020F0502020204030204" pitchFamily="34" charset="0"/>
                        </a:defRPr>
                      </a:lvl4pPr>
                      <a:lvl5pPr marL="2057400" indent="-228600" defTabSz="685800" eaLnBrk="0" hangingPunct="0">
                        <a:lnSpc>
                          <a:spcPct val="90000"/>
                        </a:lnSpc>
                        <a:spcBef>
                          <a:spcPts val="375"/>
                        </a:spcBef>
                        <a:buFont typeface="Arial" panose="020B0604020202020204" pitchFamily="34" charset="0"/>
                        <a:defRPr sz="1100">
                          <a:solidFill>
                            <a:schemeClr val="tx1"/>
                          </a:solidFill>
                          <a:latin typeface="Calibri" panose="020F0502020204030204" pitchFamily="34" charset="0"/>
                        </a:defRPr>
                      </a:lvl5pPr>
                      <a:lvl6pPr marL="2514600" indent="-228600" defTabSz="685800" eaLnBrk="0" fontAlgn="base" hangingPunct="0">
                        <a:lnSpc>
                          <a:spcPct val="90000"/>
                        </a:lnSpc>
                        <a:spcBef>
                          <a:spcPts val="375"/>
                        </a:spcBef>
                        <a:spcAft>
                          <a:spcPct val="0"/>
                        </a:spcAft>
                        <a:buFont typeface="Arial" panose="020B0604020202020204" pitchFamily="34" charset="0"/>
                        <a:defRPr sz="1100">
                          <a:solidFill>
                            <a:schemeClr val="tx1"/>
                          </a:solidFill>
                          <a:latin typeface="Calibri" panose="020F0502020204030204" pitchFamily="34" charset="0"/>
                        </a:defRPr>
                      </a:lvl6pPr>
                      <a:lvl7pPr marL="2971800" indent="-228600" defTabSz="685800" eaLnBrk="0" fontAlgn="base" hangingPunct="0">
                        <a:lnSpc>
                          <a:spcPct val="90000"/>
                        </a:lnSpc>
                        <a:spcBef>
                          <a:spcPts val="375"/>
                        </a:spcBef>
                        <a:spcAft>
                          <a:spcPct val="0"/>
                        </a:spcAft>
                        <a:buFont typeface="Arial" panose="020B0604020202020204" pitchFamily="34" charset="0"/>
                        <a:defRPr sz="1100">
                          <a:solidFill>
                            <a:schemeClr val="tx1"/>
                          </a:solidFill>
                          <a:latin typeface="Calibri" panose="020F0502020204030204" pitchFamily="34" charset="0"/>
                        </a:defRPr>
                      </a:lvl7pPr>
                      <a:lvl8pPr marL="3429000" indent="-228600" defTabSz="685800" eaLnBrk="0" fontAlgn="base" hangingPunct="0">
                        <a:lnSpc>
                          <a:spcPct val="90000"/>
                        </a:lnSpc>
                        <a:spcBef>
                          <a:spcPts val="375"/>
                        </a:spcBef>
                        <a:spcAft>
                          <a:spcPct val="0"/>
                        </a:spcAft>
                        <a:buFont typeface="Arial" panose="020B0604020202020204" pitchFamily="34" charset="0"/>
                        <a:defRPr sz="1100">
                          <a:solidFill>
                            <a:schemeClr val="tx1"/>
                          </a:solidFill>
                          <a:latin typeface="Calibri" panose="020F0502020204030204" pitchFamily="34" charset="0"/>
                        </a:defRPr>
                      </a:lvl8pPr>
                      <a:lvl9pPr marL="3886200" indent="-228600" defTabSz="685800" eaLnBrk="0" fontAlgn="base" hangingPunct="0">
                        <a:lnSpc>
                          <a:spcPct val="90000"/>
                        </a:lnSpc>
                        <a:spcBef>
                          <a:spcPts val="375"/>
                        </a:spcBef>
                        <a:spcAft>
                          <a:spcPct val="0"/>
                        </a:spcAft>
                        <a:buFont typeface="Arial" panose="020B0604020202020204" pitchFamily="34" charset="0"/>
                        <a:defRPr sz="1100">
                          <a:solidFill>
                            <a:schemeClr val="tx1"/>
                          </a:solidFill>
                          <a:latin typeface="Calibri" panose="020F0502020204030204" pitchFamily="34" charset="0"/>
                        </a:defRPr>
                      </a:lvl9pPr>
                    </a:lstStyle>
                    <a:p>
                      <a:pPr marL="0" marR="0" lvl="0" indent="0" algn="ctr" defTabSz="685800" rtl="0" eaLnBrk="1" fontAlgn="base" latinLnBrk="0" hangingPunct="1">
                        <a:lnSpc>
                          <a:spcPct val="115000"/>
                        </a:lnSpc>
                        <a:spcBef>
                          <a:spcPts val="1200"/>
                        </a:spcBef>
                        <a:spcAft>
                          <a:spcPts val="1000"/>
                        </a:spcAft>
                        <a:buClrTx/>
                        <a:buSzTx/>
                        <a:buFontTx/>
                        <a:buNone/>
                        <a:tabLst/>
                      </a:pPr>
                      <a:r>
                        <a:rPr kumimoji="0" lang="en-US" sz="1100" u="none" strike="noStrike" cap="none" normalizeH="0" baseline="0" smtClean="0">
                          <a:ln>
                            <a:noFill/>
                          </a:ln>
                          <a:effectLst/>
                        </a:rPr>
                        <a:t>51</a:t>
                      </a:r>
                      <a:endParaRPr kumimoji="0" lang="en-US" sz="1050" b="1" i="0" u="none" strike="noStrike" cap="none" normalizeH="0" baseline="0" smtClean="0">
                        <a:ln>
                          <a:noFill/>
                        </a:ln>
                        <a:solidFill>
                          <a:srgbClr val="000000"/>
                        </a:solidFill>
                        <a:effectLst/>
                        <a:latin typeface="Calibri" panose="020F0502020204030204" pitchFamily="34" charset="0"/>
                        <a:cs typeface="Times New Roman" panose="02020603050405020304" pitchFamily="18" charset="0"/>
                      </a:endParaRPr>
                    </a:p>
                  </a:txBody>
                  <a:tcPr marL="68580" marR="68580" marT="0" marB="0" anchor="ctr" horzOverflow="overflow"/>
                </a:tc>
                <a:tc>
                  <a:txBody>
                    <a:bodyPr/>
                    <a:lstStyle>
                      <a:lvl1pPr defTabSz="685800" eaLnBrk="0" hangingPunct="0">
                        <a:lnSpc>
                          <a:spcPct val="90000"/>
                        </a:lnSpc>
                        <a:spcBef>
                          <a:spcPts val="750"/>
                        </a:spcBef>
                        <a:buFont typeface="Arial" panose="020B0604020202020204" pitchFamily="34" charset="0"/>
                        <a:defRPr sz="1900">
                          <a:solidFill>
                            <a:schemeClr val="tx1"/>
                          </a:solidFill>
                          <a:latin typeface="Calibri" panose="020F0502020204030204" pitchFamily="34" charset="0"/>
                        </a:defRPr>
                      </a:lvl1pPr>
                      <a:lvl2pPr marL="742950" indent="-285750" defTabSz="685800" eaLnBrk="0" hangingPunct="0">
                        <a:lnSpc>
                          <a:spcPct val="90000"/>
                        </a:lnSpc>
                        <a:spcBef>
                          <a:spcPts val="375"/>
                        </a:spcBef>
                        <a:buFont typeface="Arial" panose="020B0604020202020204" pitchFamily="34" charset="0"/>
                        <a:defRPr sz="1600">
                          <a:solidFill>
                            <a:schemeClr val="tx1"/>
                          </a:solidFill>
                          <a:latin typeface="Calibri" panose="020F0502020204030204" pitchFamily="34" charset="0"/>
                        </a:defRPr>
                      </a:lvl2pPr>
                      <a:lvl3pPr marL="1143000" indent="-228600" defTabSz="685800" eaLnBrk="0" hangingPunct="0">
                        <a:lnSpc>
                          <a:spcPct val="90000"/>
                        </a:lnSpc>
                        <a:spcBef>
                          <a:spcPts val="375"/>
                        </a:spcBef>
                        <a:buFont typeface="Arial" panose="020B0604020202020204" pitchFamily="34" charset="0"/>
                        <a:defRPr sz="1300">
                          <a:solidFill>
                            <a:schemeClr val="tx1"/>
                          </a:solidFill>
                          <a:latin typeface="Calibri" panose="020F0502020204030204" pitchFamily="34" charset="0"/>
                        </a:defRPr>
                      </a:lvl3pPr>
                      <a:lvl4pPr marL="1600200" indent="-228600" defTabSz="685800" eaLnBrk="0" hangingPunct="0">
                        <a:lnSpc>
                          <a:spcPct val="90000"/>
                        </a:lnSpc>
                        <a:spcBef>
                          <a:spcPts val="375"/>
                        </a:spcBef>
                        <a:buFont typeface="Arial" panose="020B0604020202020204" pitchFamily="34" charset="0"/>
                        <a:defRPr sz="1100">
                          <a:solidFill>
                            <a:schemeClr val="tx1"/>
                          </a:solidFill>
                          <a:latin typeface="Calibri" panose="020F0502020204030204" pitchFamily="34" charset="0"/>
                        </a:defRPr>
                      </a:lvl4pPr>
                      <a:lvl5pPr marL="2057400" indent="-228600" defTabSz="685800" eaLnBrk="0" hangingPunct="0">
                        <a:lnSpc>
                          <a:spcPct val="90000"/>
                        </a:lnSpc>
                        <a:spcBef>
                          <a:spcPts val="375"/>
                        </a:spcBef>
                        <a:buFont typeface="Arial" panose="020B0604020202020204" pitchFamily="34" charset="0"/>
                        <a:defRPr sz="1100">
                          <a:solidFill>
                            <a:schemeClr val="tx1"/>
                          </a:solidFill>
                          <a:latin typeface="Calibri" panose="020F0502020204030204" pitchFamily="34" charset="0"/>
                        </a:defRPr>
                      </a:lvl5pPr>
                      <a:lvl6pPr marL="2514600" indent="-228600" defTabSz="685800" eaLnBrk="0" fontAlgn="base" hangingPunct="0">
                        <a:lnSpc>
                          <a:spcPct val="90000"/>
                        </a:lnSpc>
                        <a:spcBef>
                          <a:spcPts val="375"/>
                        </a:spcBef>
                        <a:spcAft>
                          <a:spcPct val="0"/>
                        </a:spcAft>
                        <a:buFont typeface="Arial" panose="020B0604020202020204" pitchFamily="34" charset="0"/>
                        <a:defRPr sz="1100">
                          <a:solidFill>
                            <a:schemeClr val="tx1"/>
                          </a:solidFill>
                          <a:latin typeface="Calibri" panose="020F0502020204030204" pitchFamily="34" charset="0"/>
                        </a:defRPr>
                      </a:lvl6pPr>
                      <a:lvl7pPr marL="2971800" indent="-228600" defTabSz="685800" eaLnBrk="0" fontAlgn="base" hangingPunct="0">
                        <a:lnSpc>
                          <a:spcPct val="90000"/>
                        </a:lnSpc>
                        <a:spcBef>
                          <a:spcPts val="375"/>
                        </a:spcBef>
                        <a:spcAft>
                          <a:spcPct val="0"/>
                        </a:spcAft>
                        <a:buFont typeface="Arial" panose="020B0604020202020204" pitchFamily="34" charset="0"/>
                        <a:defRPr sz="1100">
                          <a:solidFill>
                            <a:schemeClr val="tx1"/>
                          </a:solidFill>
                          <a:latin typeface="Calibri" panose="020F0502020204030204" pitchFamily="34" charset="0"/>
                        </a:defRPr>
                      </a:lvl7pPr>
                      <a:lvl8pPr marL="3429000" indent="-228600" defTabSz="685800" eaLnBrk="0" fontAlgn="base" hangingPunct="0">
                        <a:lnSpc>
                          <a:spcPct val="90000"/>
                        </a:lnSpc>
                        <a:spcBef>
                          <a:spcPts val="375"/>
                        </a:spcBef>
                        <a:spcAft>
                          <a:spcPct val="0"/>
                        </a:spcAft>
                        <a:buFont typeface="Arial" panose="020B0604020202020204" pitchFamily="34" charset="0"/>
                        <a:defRPr sz="1100">
                          <a:solidFill>
                            <a:schemeClr val="tx1"/>
                          </a:solidFill>
                          <a:latin typeface="Calibri" panose="020F0502020204030204" pitchFamily="34" charset="0"/>
                        </a:defRPr>
                      </a:lvl8pPr>
                      <a:lvl9pPr marL="3886200" indent="-228600" defTabSz="685800" eaLnBrk="0" fontAlgn="base" hangingPunct="0">
                        <a:lnSpc>
                          <a:spcPct val="90000"/>
                        </a:lnSpc>
                        <a:spcBef>
                          <a:spcPts val="375"/>
                        </a:spcBef>
                        <a:spcAft>
                          <a:spcPct val="0"/>
                        </a:spcAft>
                        <a:buFont typeface="Arial" panose="020B0604020202020204" pitchFamily="34" charset="0"/>
                        <a:defRPr sz="1100">
                          <a:solidFill>
                            <a:schemeClr val="tx1"/>
                          </a:solidFill>
                          <a:latin typeface="Calibri" panose="020F0502020204030204" pitchFamily="34" charset="0"/>
                        </a:defRPr>
                      </a:lvl9pPr>
                    </a:lstStyle>
                    <a:p>
                      <a:pPr marL="0" marR="0" lvl="0" indent="0" algn="ctr" defTabSz="685800" rtl="0" eaLnBrk="1" fontAlgn="base" latinLnBrk="0" hangingPunct="1">
                        <a:lnSpc>
                          <a:spcPct val="115000"/>
                        </a:lnSpc>
                        <a:spcBef>
                          <a:spcPts val="1200"/>
                        </a:spcBef>
                        <a:spcAft>
                          <a:spcPts val="1000"/>
                        </a:spcAft>
                        <a:buClrTx/>
                        <a:buSzTx/>
                        <a:buFontTx/>
                        <a:buNone/>
                        <a:tabLst/>
                      </a:pPr>
                      <a:r>
                        <a:rPr kumimoji="0" lang="en-US" sz="1100" u="none" strike="noStrike" cap="none" normalizeH="0" baseline="0" dirty="0" smtClean="0">
                          <a:ln>
                            <a:noFill/>
                          </a:ln>
                          <a:effectLst/>
                        </a:rPr>
                        <a:t>51(100%)</a:t>
                      </a:r>
                      <a:endParaRPr kumimoji="0" lang="en-US" sz="1050" b="1" i="0" u="none" strike="noStrike" cap="none" normalizeH="0" baseline="0" dirty="0" smtClean="0">
                        <a:ln>
                          <a:noFill/>
                        </a:ln>
                        <a:solidFill>
                          <a:srgbClr val="000000"/>
                        </a:solidFill>
                        <a:effectLst/>
                        <a:latin typeface="Calibri" panose="020F0502020204030204" pitchFamily="34" charset="0"/>
                        <a:cs typeface="Times New Roman" panose="02020603050405020304" pitchFamily="18" charset="0"/>
                      </a:endParaRPr>
                    </a:p>
                  </a:txBody>
                  <a:tcPr marL="68580" marR="68580" marT="0" marB="0" anchor="ctr" horzOverflow="overflow"/>
                </a:tc>
                <a:tc>
                  <a:txBody>
                    <a:bodyPr/>
                    <a:lstStyle>
                      <a:lvl1pPr defTabSz="685800" eaLnBrk="0" hangingPunct="0">
                        <a:lnSpc>
                          <a:spcPct val="90000"/>
                        </a:lnSpc>
                        <a:spcBef>
                          <a:spcPts val="750"/>
                        </a:spcBef>
                        <a:buFont typeface="Arial" panose="020B0604020202020204" pitchFamily="34" charset="0"/>
                        <a:defRPr sz="1900">
                          <a:solidFill>
                            <a:schemeClr val="tx1"/>
                          </a:solidFill>
                          <a:latin typeface="Calibri" panose="020F0502020204030204" pitchFamily="34" charset="0"/>
                        </a:defRPr>
                      </a:lvl1pPr>
                      <a:lvl2pPr marL="742950" indent="-285750" defTabSz="685800" eaLnBrk="0" hangingPunct="0">
                        <a:lnSpc>
                          <a:spcPct val="90000"/>
                        </a:lnSpc>
                        <a:spcBef>
                          <a:spcPts val="375"/>
                        </a:spcBef>
                        <a:buFont typeface="Arial" panose="020B0604020202020204" pitchFamily="34" charset="0"/>
                        <a:defRPr sz="1600">
                          <a:solidFill>
                            <a:schemeClr val="tx1"/>
                          </a:solidFill>
                          <a:latin typeface="Calibri" panose="020F0502020204030204" pitchFamily="34" charset="0"/>
                        </a:defRPr>
                      </a:lvl2pPr>
                      <a:lvl3pPr marL="1143000" indent="-228600" defTabSz="685800" eaLnBrk="0" hangingPunct="0">
                        <a:lnSpc>
                          <a:spcPct val="90000"/>
                        </a:lnSpc>
                        <a:spcBef>
                          <a:spcPts val="375"/>
                        </a:spcBef>
                        <a:buFont typeface="Arial" panose="020B0604020202020204" pitchFamily="34" charset="0"/>
                        <a:defRPr sz="1300">
                          <a:solidFill>
                            <a:schemeClr val="tx1"/>
                          </a:solidFill>
                          <a:latin typeface="Calibri" panose="020F0502020204030204" pitchFamily="34" charset="0"/>
                        </a:defRPr>
                      </a:lvl3pPr>
                      <a:lvl4pPr marL="1600200" indent="-228600" defTabSz="685800" eaLnBrk="0" hangingPunct="0">
                        <a:lnSpc>
                          <a:spcPct val="90000"/>
                        </a:lnSpc>
                        <a:spcBef>
                          <a:spcPts val="375"/>
                        </a:spcBef>
                        <a:buFont typeface="Arial" panose="020B0604020202020204" pitchFamily="34" charset="0"/>
                        <a:defRPr sz="1100">
                          <a:solidFill>
                            <a:schemeClr val="tx1"/>
                          </a:solidFill>
                          <a:latin typeface="Calibri" panose="020F0502020204030204" pitchFamily="34" charset="0"/>
                        </a:defRPr>
                      </a:lvl4pPr>
                      <a:lvl5pPr marL="2057400" indent="-228600" defTabSz="685800" eaLnBrk="0" hangingPunct="0">
                        <a:lnSpc>
                          <a:spcPct val="90000"/>
                        </a:lnSpc>
                        <a:spcBef>
                          <a:spcPts val="375"/>
                        </a:spcBef>
                        <a:buFont typeface="Arial" panose="020B0604020202020204" pitchFamily="34" charset="0"/>
                        <a:defRPr sz="1100">
                          <a:solidFill>
                            <a:schemeClr val="tx1"/>
                          </a:solidFill>
                          <a:latin typeface="Calibri" panose="020F0502020204030204" pitchFamily="34" charset="0"/>
                        </a:defRPr>
                      </a:lvl5pPr>
                      <a:lvl6pPr marL="2514600" indent="-228600" defTabSz="685800" eaLnBrk="0" fontAlgn="base" hangingPunct="0">
                        <a:lnSpc>
                          <a:spcPct val="90000"/>
                        </a:lnSpc>
                        <a:spcBef>
                          <a:spcPts val="375"/>
                        </a:spcBef>
                        <a:spcAft>
                          <a:spcPct val="0"/>
                        </a:spcAft>
                        <a:buFont typeface="Arial" panose="020B0604020202020204" pitchFamily="34" charset="0"/>
                        <a:defRPr sz="1100">
                          <a:solidFill>
                            <a:schemeClr val="tx1"/>
                          </a:solidFill>
                          <a:latin typeface="Calibri" panose="020F0502020204030204" pitchFamily="34" charset="0"/>
                        </a:defRPr>
                      </a:lvl6pPr>
                      <a:lvl7pPr marL="2971800" indent="-228600" defTabSz="685800" eaLnBrk="0" fontAlgn="base" hangingPunct="0">
                        <a:lnSpc>
                          <a:spcPct val="90000"/>
                        </a:lnSpc>
                        <a:spcBef>
                          <a:spcPts val="375"/>
                        </a:spcBef>
                        <a:spcAft>
                          <a:spcPct val="0"/>
                        </a:spcAft>
                        <a:buFont typeface="Arial" panose="020B0604020202020204" pitchFamily="34" charset="0"/>
                        <a:defRPr sz="1100">
                          <a:solidFill>
                            <a:schemeClr val="tx1"/>
                          </a:solidFill>
                          <a:latin typeface="Calibri" panose="020F0502020204030204" pitchFamily="34" charset="0"/>
                        </a:defRPr>
                      </a:lvl7pPr>
                      <a:lvl8pPr marL="3429000" indent="-228600" defTabSz="685800" eaLnBrk="0" fontAlgn="base" hangingPunct="0">
                        <a:lnSpc>
                          <a:spcPct val="90000"/>
                        </a:lnSpc>
                        <a:spcBef>
                          <a:spcPts val="375"/>
                        </a:spcBef>
                        <a:spcAft>
                          <a:spcPct val="0"/>
                        </a:spcAft>
                        <a:buFont typeface="Arial" panose="020B0604020202020204" pitchFamily="34" charset="0"/>
                        <a:defRPr sz="1100">
                          <a:solidFill>
                            <a:schemeClr val="tx1"/>
                          </a:solidFill>
                          <a:latin typeface="Calibri" panose="020F0502020204030204" pitchFamily="34" charset="0"/>
                        </a:defRPr>
                      </a:lvl8pPr>
                      <a:lvl9pPr marL="3886200" indent="-228600" defTabSz="685800" eaLnBrk="0" fontAlgn="base" hangingPunct="0">
                        <a:lnSpc>
                          <a:spcPct val="90000"/>
                        </a:lnSpc>
                        <a:spcBef>
                          <a:spcPts val="375"/>
                        </a:spcBef>
                        <a:spcAft>
                          <a:spcPct val="0"/>
                        </a:spcAft>
                        <a:buFont typeface="Arial" panose="020B0604020202020204" pitchFamily="34" charset="0"/>
                        <a:defRPr sz="1100">
                          <a:solidFill>
                            <a:schemeClr val="tx1"/>
                          </a:solidFill>
                          <a:latin typeface="Calibri" panose="020F0502020204030204" pitchFamily="34" charset="0"/>
                        </a:defRPr>
                      </a:lvl9pPr>
                    </a:lstStyle>
                    <a:p>
                      <a:pPr marL="0" marR="0" lvl="0" indent="0" algn="ctr" defTabSz="685800" rtl="0" eaLnBrk="1" fontAlgn="base" latinLnBrk="0" hangingPunct="1">
                        <a:lnSpc>
                          <a:spcPct val="115000"/>
                        </a:lnSpc>
                        <a:spcBef>
                          <a:spcPts val="1200"/>
                        </a:spcBef>
                        <a:spcAft>
                          <a:spcPts val="1000"/>
                        </a:spcAft>
                        <a:buClrTx/>
                        <a:buSzTx/>
                        <a:buFontTx/>
                        <a:buNone/>
                        <a:tabLst/>
                      </a:pPr>
                      <a:r>
                        <a:rPr kumimoji="0" lang="en-US" sz="1100" u="none" strike="noStrike" cap="none" normalizeH="0" baseline="0" dirty="0" smtClean="0">
                          <a:ln>
                            <a:noFill/>
                          </a:ln>
                          <a:effectLst/>
                        </a:rPr>
                        <a:t>16(31.4%)</a:t>
                      </a:r>
                      <a:endParaRPr kumimoji="0" lang="en-US" sz="1050" b="1" i="0" u="none" strike="noStrike" cap="none" normalizeH="0" baseline="0" dirty="0" smtClean="0">
                        <a:ln>
                          <a:noFill/>
                        </a:ln>
                        <a:solidFill>
                          <a:srgbClr val="000000"/>
                        </a:solidFill>
                        <a:effectLst/>
                        <a:latin typeface="Calibri" panose="020F0502020204030204" pitchFamily="34" charset="0"/>
                        <a:cs typeface="Times New Roman" panose="02020603050405020304" pitchFamily="18" charset="0"/>
                      </a:endParaRPr>
                    </a:p>
                  </a:txBody>
                  <a:tcPr marL="68580" marR="68580" marT="0" marB="0" anchor="ctr" horzOverflow="overflow"/>
                </a:tc>
              </a:tr>
              <a:tr h="186030">
                <a:tc>
                  <a:txBody>
                    <a:bodyPr/>
                    <a:lstStyle>
                      <a:lvl1pPr defTabSz="685800" eaLnBrk="0" hangingPunct="0">
                        <a:lnSpc>
                          <a:spcPct val="90000"/>
                        </a:lnSpc>
                        <a:spcBef>
                          <a:spcPts val="750"/>
                        </a:spcBef>
                        <a:buFont typeface="Arial" panose="020B0604020202020204" pitchFamily="34" charset="0"/>
                        <a:defRPr sz="1900">
                          <a:solidFill>
                            <a:schemeClr val="tx1"/>
                          </a:solidFill>
                          <a:latin typeface="Calibri" panose="020F0502020204030204" pitchFamily="34" charset="0"/>
                        </a:defRPr>
                      </a:lvl1pPr>
                      <a:lvl2pPr marL="742950" indent="-285750" defTabSz="685800" eaLnBrk="0" hangingPunct="0">
                        <a:lnSpc>
                          <a:spcPct val="90000"/>
                        </a:lnSpc>
                        <a:spcBef>
                          <a:spcPts val="375"/>
                        </a:spcBef>
                        <a:buFont typeface="Arial" panose="020B0604020202020204" pitchFamily="34" charset="0"/>
                        <a:defRPr sz="1600">
                          <a:solidFill>
                            <a:schemeClr val="tx1"/>
                          </a:solidFill>
                          <a:latin typeface="Calibri" panose="020F0502020204030204" pitchFamily="34" charset="0"/>
                        </a:defRPr>
                      </a:lvl2pPr>
                      <a:lvl3pPr marL="1143000" indent="-228600" defTabSz="685800" eaLnBrk="0" hangingPunct="0">
                        <a:lnSpc>
                          <a:spcPct val="90000"/>
                        </a:lnSpc>
                        <a:spcBef>
                          <a:spcPts val="375"/>
                        </a:spcBef>
                        <a:buFont typeface="Arial" panose="020B0604020202020204" pitchFamily="34" charset="0"/>
                        <a:defRPr sz="1300">
                          <a:solidFill>
                            <a:schemeClr val="tx1"/>
                          </a:solidFill>
                          <a:latin typeface="Calibri" panose="020F0502020204030204" pitchFamily="34" charset="0"/>
                        </a:defRPr>
                      </a:lvl3pPr>
                      <a:lvl4pPr marL="1600200" indent="-228600" defTabSz="685800" eaLnBrk="0" hangingPunct="0">
                        <a:lnSpc>
                          <a:spcPct val="90000"/>
                        </a:lnSpc>
                        <a:spcBef>
                          <a:spcPts val="375"/>
                        </a:spcBef>
                        <a:buFont typeface="Arial" panose="020B0604020202020204" pitchFamily="34" charset="0"/>
                        <a:defRPr sz="1100">
                          <a:solidFill>
                            <a:schemeClr val="tx1"/>
                          </a:solidFill>
                          <a:latin typeface="Calibri" panose="020F0502020204030204" pitchFamily="34" charset="0"/>
                        </a:defRPr>
                      </a:lvl4pPr>
                      <a:lvl5pPr marL="2057400" indent="-228600" defTabSz="685800" eaLnBrk="0" hangingPunct="0">
                        <a:lnSpc>
                          <a:spcPct val="90000"/>
                        </a:lnSpc>
                        <a:spcBef>
                          <a:spcPts val="375"/>
                        </a:spcBef>
                        <a:buFont typeface="Arial" panose="020B0604020202020204" pitchFamily="34" charset="0"/>
                        <a:defRPr sz="1100">
                          <a:solidFill>
                            <a:schemeClr val="tx1"/>
                          </a:solidFill>
                          <a:latin typeface="Calibri" panose="020F0502020204030204" pitchFamily="34" charset="0"/>
                        </a:defRPr>
                      </a:lvl5pPr>
                      <a:lvl6pPr marL="2514600" indent="-228600" defTabSz="685800" eaLnBrk="0" fontAlgn="base" hangingPunct="0">
                        <a:lnSpc>
                          <a:spcPct val="90000"/>
                        </a:lnSpc>
                        <a:spcBef>
                          <a:spcPts val="375"/>
                        </a:spcBef>
                        <a:spcAft>
                          <a:spcPct val="0"/>
                        </a:spcAft>
                        <a:buFont typeface="Arial" panose="020B0604020202020204" pitchFamily="34" charset="0"/>
                        <a:defRPr sz="1100">
                          <a:solidFill>
                            <a:schemeClr val="tx1"/>
                          </a:solidFill>
                          <a:latin typeface="Calibri" panose="020F0502020204030204" pitchFamily="34" charset="0"/>
                        </a:defRPr>
                      </a:lvl6pPr>
                      <a:lvl7pPr marL="2971800" indent="-228600" defTabSz="685800" eaLnBrk="0" fontAlgn="base" hangingPunct="0">
                        <a:lnSpc>
                          <a:spcPct val="90000"/>
                        </a:lnSpc>
                        <a:spcBef>
                          <a:spcPts val="375"/>
                        </a:spcBef>
                        <a:spcAft>
                          <a:spcPct val="0"/>
                        </a:spcAft>
                        <a:buFont typeface="Arial" panose="020B0604020202020204" pitchFamily="34" charset="0"/>
                        <a:defRPr sz="1100">
                          <a:solidFill>
                            <a:schemeClr val="tx1"/>
                          </a:solidFill>
                          <a:latin typeface="Calibri" panose="020F0502020204030204" pitchFamily="34" charset="0"/>
                        </a:defRPr>
                      </a:lvl7pPr>
                      <a:lvl8pPr marL="3429000" indent="-228600" defTabSz="685800" eaLnBrk="0" fontAlgn="base" hangingPunct="0">
                        <a:lnSpc>
                          <a:spcPct val="90000"/>
                        </a:lnSpc>
                        <a:spcBef>
                          <a:spcPts val="375"/>
                        </a:spcBef>
                        <a:spcAft>
                          <a:spcPct val="0"/>
                        </a:spcAft>
                        <a:buFont typeface="Arial" panose="020B0604020202020204" pitchFamily="34" charset="0"/>
                        <a:defRPr sz="1100">
                          <a:solidFill>
                            <a:schemeClr val="tx1"/>
                          </a:solidFill>
                          <a:latin typeface="Calibri" panose="020F0502020204030204" pitchFamily="34" charset="0"/>
                        </a:defRPr>
                      </a:lvl8pPr>
                      <a:lvl9pPr marL="3886200" indent="-228600" defTabSz="685800" eaLnBrk="0" fontAlgn="base" hangingPunct="0">
                        <a:lnSpc>
                          <a:spcPct val="90000"/>
                        </a:lnSpc>
                        <a:spcBef>
                          <a:spcPts val="375"/>
                        </a:spcBef>
                        <a:spcAft>
                          <a:spcPct val="0"/>
                        </a:spcAft>
                        <a:buFont typeface="Arial" panose="020B0604020202020204" pitchFamily="34" charset="0"/>
                        <a:defRPr sz="1100">
                          <a:solidFill>
                            <a:schemeClr val="tx1"/>
                          </a:solidFill>
                          <a:latin typeface="Calibri" panose="020F0502020204030204" pitchFamily="34" charset="0"/>
                        </a:defRPr>
                      </a:lvl9pPr>
                    </a:lstStyle>
                    <a:p>
                      <a:pPr marL="0" marR="0" lvl="0" indent="0" algn="ctr" defTabSz="685800" rtl="0" eaLnBrk="1" fontAlgn="base" latinLnBrk="0" hangingPunct="1">
                        <a:lnSpc>
                          <a:spcPct val="115000"/>
                        </a:lnSpc>
                        <a:spcBef>
                          <a:spcPts val="1200"/>
                        </a:spcBef>
                        <a:spcAft>
                          <a:spcPts val="1000"/>
                        </a:spcAft>
                        <a:buClrTx/>
                        <a:buSzTx/>
                        <a:buFontTx/>
                        <a:buNone/>
                        <a:tabLst/>
                      </a:pPr>
                      <a:r>
                        <a:rPr kumimoji="0" lang="en-US" sz="1100" u="none" strike="noStrike" cap="none" normalizeH="0" baseline="0" smtClean="0">
                          <a:ln>
                            <a:noFill/>
                          </a:ln>
                          <a:effectLst/>
                        </a:rPr>
                        <a:t>Leukoplakia</a:t>
                      </a:r>
                      <a:endParaRPr kumimoji="0" lang="en-US" sz="1050" b="1" i="0" u="none" strike="noStrike" cap="none" normalizeH="0" baseline="0" smtClean="0">
                        <a:ln>
                          <a:noFill/>
                        </a:ln>
                        <a:solidFill>
                          <a:srgbClr val="000000"/>
                        </a:solidFill>
                        <a:effectLst/>
                        <a:latin typeface="Calibri" panose="020F0502020204030204" pitchFamily="34" charset="0"/>
                        <a:cs typeface="Times New Roman" panose="02020603050405020304" pitchFamily="18" charset="0"/>
                      </a:endParaRPr>
                    </a:p>
                  </a:txBody>
                  <a:tcPr marL="68580" marR="68580" marT="0" marB="0" anchor="ctr" horzOverflow="overflow"/>
                </a:tc>
                <a:tc>
                  <a:txBody>
                    <a:bodyPr/>
                    <a:lstStyle>
                      <a:lvl1pPr defTabSz="685800" eaLnBrk="0" hangingPunct="0">
                        <a:lnSpc>
                          <a:spcPct val="90000"/>
                        </a:lnSpc>
                        <a:spcBef>
                          <a:spcPts val="750"/>
                        </a:spcBef>
                        <a:buFont typeface="Arial" panose="020B0604020202020204" pitchFamily="34" charset="0"/>
                        <a:defRPr sz="1900">
                          <a:solidFill>
                            <a:schemeClr val="tx1"/>
                          </a:solidFill>
                          <a:latin typeface="Calibri" panose="020F0502020204030204" pitchFamily="34" charset="0"/>
                        </a:defRPr>
                      </a:lvl1pPr>
                      <a:lvl2pPr marL="742950" indent="-285750" defTabSz="685800" eaLnBrk="0" hangingPunct="0">
                        <a:lnSpc>
                          <a:spcPct val="90000"/>
                        </a:lnSpc>
                        <a:spcBef>
                          <a:spcPts val="375"/>
                        </a:spcBef>
                        <a:buFont typeface="Arial" panose="020B0604020202020204" pitchFamily="34" charset="0"/>
                        <a:defRPr sz="1600">
                          <a:solidFill>
                            <a:schemeClr val="tx1"/>
                          </a:solidFill>
                          <a:latin typeface="Calibri" panose="020F0502020204030204" pitchFamily="34" charset="0"/>
                        </a:defRPr>
                      </a:lvl2pPr>
                      <a:lvl3pPr marL="1143000" indent="-228600" defTabSz="685800" eaLnBrk="0" hangingPunct="0">
                        <a:lnSpc>
                          <a:spcPct val="90000"/>
                        </a:lnSpc>
                        <a:spcBef>
                          <a:spcPts val="375"/>
                        </a:spcBef>
                        <a:buFont typeface="Arial" panose="020B0604020202020204" pitchFamily="34" charset="0"/>
                        <a:defRPr sz="1300">
                          <a:solidFill>
                            <a:schemeClr val="tx1"/>
                          </a:solidFill>
                          <a:latin typeface="Calibri" panose="020F0502020204030204" pitchFamily="34" charset="0"/>
                        </a:defRPr>
                      </a:lvl3pPr>
                      <a:lvl4pPr marL="1600200" indent="-228600" defTabSz="685800" eaLnBrk="0" hangingPunct="0">
                        <a:lnSpc>
                          <a:spcPct val="90000"/>
                        </a:lnSpc>
                        <a:spcBef>
                          <a:spcPts val="375"/>
                        </a:spcBef>
                        <a:buFont typeface="Arial" panose="020B0604020202020204" pitchFamily="34" charset="0"/>
                        <a:defRPr sz="1100">
                          <a:solidFill>
                            <a:schemeClr val="tx1"/>
                          </a:solidFill>
                          <a:latin typeface="Calibri" panose="020F0502020204030204" pitchFamily="34" charset="0"/>
                        </a:defRPr>
                      </a:lvl4pPr>
                      <a:lvl5pPr marL="2057400" indent="-228600" defTabSz="685800" eaLnBrk="0" hangingPunct="0">
                        <a:lnSpc>
                          <a:spcPct val="90000"/>
                        </a:lnSpc>
                        <a:spcBef>
                          <a:spcPts val="375"/>
                        </a:spcBef>
                        <a:buFont typeface="Arial" panose="020B0604020202020204" pitchFamily="34" charset="0"/>
                        <a:defRPr sz="1100">
                          <a:solidFill>
                            <a:schemeClr val="tx1"/>
                          </a:solidFill>
                          <a:latin typeface="Calibri" panose="020F0502020204030204" pitchFamily="34" charset="0"/>
                        </a:defRPr>
                      </a:lvl5pPr>
                      <a:lvl6pPr marL="2514600" indent="-228600" defTabSz="685800" eaLnBrk="0" fontAlgn="base" hangingPunct="0">
                        <a:lnSpc>
                          <a:spcPct val="90000"/>
                        </a:lnSpc>
                        <a:spcBef>
                          <a:spcPts val="375"/>
                        </a:spcBef>
                        <a:spcAft>
                          <a:spcPct val="0"/>
                        </a:spcAft>
                        <a:buFont typeface="Arial" panose="020B0604020202020204" pitchFamily="34" charset="0"/>
                        <a:defRPr sz="1100">
                          <a:solidFill>
                            <a:schemeClr val="tx1"/>
                          </a:solidFill>
                          <a:latin typeface="Calibri" panose="020F0502020204030204" pitchFamily="34" charset="0"/>
                        </a:defRPr>
                      </a:lvl6pPr>
                      <a:lvl7pPr marL="2971800" indent="-228600" defTabSz="685800" eaLnBrk="0" fontAlgn="base" hangingPunct="0">
                        <a:lnSpc>
                          <a:spcPct val="90000"/>
                        </a:lnSpc>
                        <a:spcBef>
                          <a:spcPts val="375"/>
                        </a:spcBef>
                        <a:spcAft>
                          <a:spcPct val="0"/>
                        </a:spcAft>
                        <a:buFont typeface="Arial" panose="020B0604020202020204" pitchFamily="34" charset="0"/>
                        <a:defRPr sz="1100">
                          <a:solidFill>
                            <a:schemeClr val="tx1"/>
                          </a:solidFill>
                          <a:latin typeface="Calibri" panose="020F0502020204030204" pitchFamily="34" charset="0"/>
                        </a:defRPr>
                      </a:lvl7pPr>
                      <a:lvl8pPr marL="3429000" indent="-228600" defTabSz="685800" eaLnBrk="0" fontAlgn="base" hangingPunct="0">
                        <a:lnSpc>
                          <a:spcPct val="90000"/>
                        </a:lnSpc>
                        <a:spcBef>
                          <a:spcPts val="375"/>
                        </a:spcBef>
                        <a:spcAft>
                          <a:spcPct val="0"/>
                        </a:spcAft>
                        <a:buFont typeface="Arial" panose="020B0604020202020204" pitchFamily="34" charset="0"/>
                        <a:defRPr sz="1100">
                          <a:solidFill>
                            <a:schemeClr val="tx1"/>
                          </a:solidFill>
                          <a:latin typeface="Calibri" panose="020F0502020204030204" pitchFamily="34" charset="0"/>
                        </a:defRPr>
                      </a:lvl8pPr>
                      <a:lvl9pPr marL="3886200" indent="-228600" defTabSz="685800" eaLnBrk="0" fontAlgn="base" hangingPunct="0">
                        <a:lnSpc>
                          <a:spcPct val="90000"/>
                        </a:lnSpc>
                        <a:spcBef>
                          <a:spcPts val="375"/>
                        </a:spcBef>
                        <a:spcAft>
                          <a:spcPct val="0"/>
                        </a:spcAft>
                        <a:buFont typeface="Arial" panose="020B0604020202020204" pitchFamily="34" charset="0"/>
                        <a:defRPr sz="1100">
                          <a:solidFill>
                            <a:schemeClr val="tx1"/>
                          </a:solidFill>
                          <a:latin typeface="Calibri" panose="020F0502020204030204" pitchFamily="34" charset="0"/>
                        </a:defRPr>
                      </a:lvl9pPr>
                    </a:lstStyle>
                    <a:p>
                      <a:pPr marL="0" marR="0" lvl="0" indent="0" algn="ctr" defTabSz="685800" rtl="0" eaLnBrk="1" fontAlgn="base" latinLnBrk="0" hangingPunct="1">
                        <a:lnSpc>
                          <a:spcPct val="115000"/>
                        </a:lnSpc>
                        <a:spcBef>
                          <a:spcPts val="1200"/>
                        </a:spcBef>
                        <a:spcAft>
                          <a:spcPts val="1000"/>
                        </a:spcAft>
                        <a:buClrTx/>
                        <a:buSzTx/>
                        <a:buFontTx/>
                        <a:buNone/>
                        <a:tabLst/>
                      </a:pPr>
                      <a:r>
                        <a:rPr kumimoji="0" lang="en-US" sz="1100" u="none" strike="noStrike" cap="none" normalizeH="0" baseline="0" smtClean="0">
                          <a:ln>
                            <a:noFill/>
                          </a:ln>
                          <a:effectLst/>
                        </a:rPr>
                        <a:t>51</a:t>
                      </a:r>
                      <a:endParaRPr kumimoji="0" lang="en-US" sz="1050" b="1" i="0" u="none" strike="noStrike" cap="none" normalizeH="0" baseline="0" smtClean="0">
                        <a:ln>
                          <a:noFill/>
                        </a:ln>
                        <a:solidFill>
                          <a:srgbClr val="000000"/>
                        </a:solidFill>
                        <a:effectLst/>
                        <a:latin typeface="Calibri" panose="020F0502020204030204" pitchFamily="34" charset="0"/>
                        <a:cs typeface="Times New Roman" panose="02020603050405020304" pitchFamily="18" charset="0"/>
                      </a:endParaRPr>
                    </a:p>
                  </a:txBody>
                  <a:tcPr marL="68580" marR="68580" marT="0" marB="0" anchor="ctr" horzOverflow="overflow"/>
                </a:tc>
                <a:tc>
                  <a:txBody>
                    <a:bodyPr/>
                    <a:lstStyle>
                      <a:lvl1pPr defTabSz="685800" eaLnBrk="0" hangingPunct="0">
                        <a:lnSpc>
                          <a:spcPct val="90000"/>
                        </a:lnSpc>
                        <a:spcBef>
                          <a:spcPts val="750"/>
                        </a:spcBef>
                        <a:buFont typeface="Arial" panose="020B0604020202020204" pitchFamily="34" charset="0"/>
                        <a:defRPr sz="1900">
                          <a:solidFill>
                            <a:schemeClr val="tx1"/>
                          </a:solidFill>
                          <a:latin typeface="Calibri" panose="020F0502020204030204" pitchFamily="34" charset="0"/>
                        </a:defRPr>
                      </a:lvl1pPr>
                      <a:lvl2pPr marL="742950" indent="-285750" defTabSz="685800" eaLnBrk="0" hangingPunct="0">
                        <a:lnSpc>
                          <a:spcPct val="90000"/>
                        </a:lnSpc>
                        <a:spcBef>
                          <a:spcPts val="375"/>
                        </a:spcBef>
                        <a:buFont typeface="Arial" panose="020B0604020202020204" pitchFamily="34" charset="0"/>
                        <a:defRPr sz="1600">
                          <a:solidFill>
                            <a:schemeClr val="tx1"/>
                          </a:solidFill>
                          <a:latin typeface="Calibri" panose="020F0502020204030204" pitchFamily="34" charset="0"/>
                        </a:defRPr>
                      </a:lvl2pPr>
                      <a:lvl3pPr marL="1143000" indent="-228600" defTabSz="685800" eaLnBrk="0" hangingPunct="0">
                        <a:lnSpc>
                          <a:spcPct val="90000"/>
                        </a:lnSpc>
                        <a:spcBef>
                          <a:spcPts val="375"/>
                        </a:spcBef>
                        <a:buFont typeface="Arial" panose="020B0604020202020204" pitchFamily="34" charset="0"/>
                        <a:defRPr sz="1300">
                          <a:solidFill>
                            <a:schemeClr val="tx1"/>
                          </a:solidFill>
                          <a:latin typeface="Calibri" panose="020F0502020204030204" pitchFamily="34" charset="0"/>
                        </a:defRPr>
                      </a:lvl3pPr>
                      <a:lvl4pPr marL="1600200" indent="-228600" defTabSz="685800" eaLnBrk="0" hangingPunct="0">
                        <a:lnSpc>
                          <a:spcPct val="90000"/>
                        </a:lnSpc>
                        <a:spcBef>
                          <a:spcPts val="375"/>
                        </a:spcBef>
                        <a:buFont typeface="Arial" panose="020B0604020202020204" pitchFamily="34" charset="0"/>
                        <a:defRPr sz="1100">
                          <a:solidFill>
                            <a:schemeClr val="tx1"/>
                          </a:solidFill>
                          <a:latin typeface="Calibri" panose="020F0502020204030204" pitchFamily="34" charset="0"/>
                        </a:defRPr>
                      </a:lvl4pPr>
                      <a:lvl5pPr marL="2057400" indent="-228600" defTabSz="685800" eaLnBrk="0" hangingPunct="0">
                        <a:lnSpc>
                          <a:spcPct val="90000"/>
                        </a:lnSpc>
                        <a:spcBef>
                          <a:spcPts val="375"/>
                        </a:spcBef>
                        <a:buFont typeface="Arial" panose="020B0604020202020204" pitchFamily="34" charset="0"/>
                        <a:defRPr sz="1100">
                          <a:solidFill>
                            <a:schemeClr val="tx1"/>
                          </a:solidFill>
                          <a:latin typeface="Calibri" panose="020F0502020204030204" pitchFamily="34" charset="0"/>
                        </a:defRPr>
                      </a:lvl5pPr>
                      <a:lvl6pPr marL="2514600" indent="-228600" defTabSz="685800" eaLnBrk="0" fontAlgn="base" hangingPunct="0">
                        <a:lnSpc>
                          <a:spcPct val="90000"/>
                        </a:lnSpc>
                        <a:spcBef>
                          <a:spcPts val="375"/>
                        </a:spcBef>
                        <a:spcAft>
                          <a:spcPct val="0"/>
                        </a:spcAft>
                        <a:buFont typeface="Arial" panose="020B0604020202020204" pitchFamily="34" charset="0"/>
                        <a:defRPr sz="1100">
                          <a:solidFill>
                            <a:schemeClr val="tx1"/>
                          </a:solidFill>
                          <a:latin typeface="Calibri" panose="020F0502020204030204" pitchFamily="34" charset="0"/>
                        </a:defRPr>
                      </a:lvl6pPr>
                      <a:lvl7pPr marL="2971800" indent="-228600" defTabSz="685800" eaLnBrk="0" fontAlgn="base" hangingPunct="0">
                        <a:lnSpc>
                          <a:spcPct val="90000"/>
                        </a:lnSpc>
                        <a:spcBef>
                          <a:spcPts val="375"/>
                        </a:spcBef>
                        <a:spcAft>
                          <a:spcPct val="0"/>
                        </a:spcAft>
                        <a:buFont typeface="Arial" panose="020B0604020202020204" pitchFamily="34" charset="0"/>
                        <a:defRPr sz="1100">
                          <a:solidFill>
                            <a:schemeClr val="tx1"/>
                          </a:solidFill>
                          <a:latin typeface="Calibri" panose="020F0502020204030204" pitchFamily="34" charset="0"/>
                        </a:defRPr>
                      </a:lvl7pPr>
                      <a:lvl8pPr marL="3429000" indent="-228600" defTabSz="685800" eaLnBrk="0" fontAlgn="base" hangingPunct="0">
                        <a:lnSpc>
                          <a:spcPct val="90000"/>
                        </a:lnSpc>
                        <a:spcBef>
                          <a:spcPts val="375"/>
                        </a:spcBef>
                        <a:spcAft>
                          <a:spcPct val="0"/>
                        </a:spcAft>
                        <a:buFont typeface="Arial" panose="020B0604020202020204" pitchFamily="34" charset="0"/>
                        <a:defRPr sz="1100">
                          <a:solidFill>
                            <a:schemeClr val="tx1"/>
                          </a:solidFill>
                          <a:latin typeface="Calibri" panose="020F0502020204030204" pitchFamily="34" charset="0"/>
                        </a:defRPr>
                      </a:lvl8pPr>
                      <a:lvl9pPr marL="3886200" indent="-228600" defTabSz="685800" eaLnBrk="0" fontAlgn="base" hangingPunct="0">
                        <a:lnSpc>
                          <a:spcPct val="90000"/>
                        </a:lnSpc>
                        <a:spcBef>
                          <a:spcPts val="375"/>
                        </a:spcBef>
                        <a:spcAft>
                          <a:spcPct val="0"/>
                        </a:spcAft>
                        <a:buFont typeface="Arial" panose="020B0604020202020204" pitchFamily="34" charset="0"/>
                        <a:defRPr sz="1100">
                          <a:solidFill>
                            <a:schemeClr val="tx1"/>
                          </a:solidFill>
                          <a:latin typeface="Calibri" panose="020F0502020204030204" pitchFamily="34" charset="0"/>
                        </a:defRPr>
                      </a:lvl9pPr>
                    </a:lstStyle>
                    <a:p>
                      <a:pPr marL="0" marR="0" lvl="0" indent="0" algn="ctr" defTabSz="685800" rtl="0" eaLnBrk="1" fontAlgn="base" latinLnBrk="0" hangingPunct="1">
                        <a:lnSpc>
                          <a:spcPct val="115000"/>
                        </a:lnSpc>
                        <a:spcBef>
                          <a:spcPts val="1200"/>
                        </a:spcBef>
                        <a:spcAft>
                          <a:spcPts val="1000"/>
                        </a:spcAft>
                        <a:buClrTx/>
                        <a:buSzTx/>
                        <a:buFontTx/>
                        <a:buNone/>
                        <a:tabLst/>
                      </a:pPr>
                      <a:r>
                        <a:rPr kumimoji="0" lang="en-US" sz="1100" u="none" strike="noStrike" cap="none" normalizeH="0" baseline="0" smtClean="0">
                          <a:ln>
                            <a:noFill/>
                          </a:ln>
                          <a:effectLst/>
                        </a:rPr>
                        <a:t>51(100%)</a:t>
                      </a:r>
                      <a:endParaRPr kumimoji="0" lang="en-US" sz="1050" b="1" i="0" u="none" strike="noStrike" cap="none" normalizeH="0" baseline="0" smtClean="0">
                        <a:ln>
                          <a:noFill/>
                        </a:ln>
                        <a:solidFill>
                          <a:srgbClr val="000000"/>
                        </a:solidFill>
                        <a:effectLst/>
                        <a:latin typeface="Calibri" panose="020F0502020204030204" pitchFamily="34" charset="0"/>
                        <a:cs typeface="Times New Roman" panose="02020603050405020304" pitchFamily="18" charset="0"/>
                      </a:endParaRPr>
                    </a:p>
                  </a:txBody>
                  <a:tcPr marL="68580" marR="68580" marT="0" marB="0" anchor="ctr" horzOverflow="overflow"/>
                </a:tc>
                <a:tc>
                  <a:txBody>
                    <a:bodyPr/>
                    <a:lstStyle>
                      <a:lvl1pPr defTabSz="685800" eaLnBrk="0" hangingPunct="0">
                        <a:lnSpc>
                          <a:spcPct val="90000"/>
                        </a:lnSpc>
                        <a:spcBef>
                          <a:spcPts val="750"/>
                        </a:spcBef>
                        <a:buFont typeface="Arial" panose="020B0604020202020204" pitchFamily="34" charset="0"/>
                        <a:defRPr sz="1900">
                          <a:solidFill>
                            <a:schemeClr val="tx1"/>
                          </a:solidFill>
                          <a:latin typeface="Calibri" panose="020F0502020204030204" pitchFamily="34" charset="0"/>
                        </a:defRPr>
                      </a:lvl1pPr>
                      <a:lvl2pPr marL="742950" indent="-285750" defTabSz="685800" eaLnBrk="0" hangingPunct="0">
                        <a:lnSpc>
                          <a:spcPct val="90000"/>
                        </a:lnSpc>
                        <a:spcBef>
                          <a:spcPts val="375"/>
                        </a:spcBef>
                        <a:buFont typeface="Arial" panose="020B0604020202020204" pitchFamily="34" charset="0"/>
                        <a:defRPr sz="1600">
                          <a:solidFill>
                            <a:schemeClr val="tx1"/>
                          </a:solidFill>
                          <a:latin typeface="Calibri" panose="020F0502020204030204" pitchFamily="34" charset="0"/>
                        </a:defRPr>
                      </a:lvl2pPr>
                      <a:lvl3pPr marL="1143000" indent="-228600" defTabSz="685800" eaLnBrk="0" hangingPunct="0">
                        <a:lnSpc>
                          <a:spcPct val="90000"/>
                        </a:lnSpc>
                        <a:spcBef>
                          <a:spcPts val="375"/>
                        </a:spcBef>
                        <a:buFont typeface="Arial" panose="020B0604020202020204" pitchFamily="34" charset="0"/>
                        <a:defRPr sz="1300">
                          <a:solidFill>
                            <a:schemeClr val="tx1"/>
                          </a:solidFill>
                          <a:latin typeface="Calibri" panose="020F0502020204030204" pitchFamily="34" charset="0"/>
                        </a:defRPr>
                      </a:lvl3pPr>
                      <a:lvl4pPr marL="1600200" indent="-228600" defTabSz="685800" eaLnBrk="0" hangingPunct="0">
                        <a:lnSpc>
                          <a:spcPct val="90000"/>
                        </a:lnSpc>
                        <a:spcBef>
                          <a:spcPts val="375"/>
                        </a:spcBef>
                        <a:buFont typeface="Arial" panose="020B0604020202020204" pitchFamily="34" charset="0"/>
                        <a:defRPr sz="1100">
                          <a:solidFill>
                            <a:schemeClr val="tx1"/>
                          </a:solidFill>
                          <a:latin typeface="Calibri" panose="020F0502020204030204" pitchFamily="34" charset="0"/>
                        </a:defRPr>
                      </a:lvl4pPr>
                      <a:lvl5pPr marL="2057400" indent="-228600" defTabSz="685800" eaLnBrk="0" hangingPunct="0">
                        <a:lnSpc>
                          <a:spcPct val="90000"/>
                        </a:lnSpc>
                        <a:spcBef>
                          <a:spcPts val="375"/>
                        </a:spcBef>
                        <a:buFont typeface="Arial" panose="020B0604020202020204" pitchFamily="34" charset="0"/>
                        <a:defRPr sz="1100">
                          <a:solidFill>
                            <a:schemeClr val="tx1"/>
                          </a:solidFill>
                          <a:latin typeface="Calibri" panose="020F0502020204030204" pitchFamily="34" charset="0"/>
                        </a:defRPr>
                      </a:lvl5pPr>
                      <a:lvl6pPr marL="2514600" indent="-228600" defTabSz="685800" eaLnBrk="0" fontAlgn="base" hangingPunct="0">
                        <a:lnSpc>
                          <a:spcPct val="90000"/>
                        </a:lnSpc>
                        <a:spcBef>
                          <a:spcPts val="375"/>
                        </a:spcBef>
                        <a:spcAft>
                          <a:spcPct val="0"/>
                        </a:spcAft>
                        <a:buFont typeface="Arial" panose="020B0604020202020204" pitchFamily="34" charset="0"/>
                        <a:defRPr sz="1100">
                          <a:solidFill>
                            <a:schemeClr val="tx1"/>
                          </a:solidFill>
                          <a:latin typeface="Calibri" panose="020F0502020204030204" pitchFamily="34" charset="0"/>
                        </a:defRPr>
                      </a:lvl6pPr>
                      <a:lvl7pPr marL="2971800" indent="-228600" defTabSz="685800" eaLnBrk="0" fontAlgn="base" hangingPunct="0">
                        <a:lnSpc>
                          <a:spcPct val="90000"/>
                        </a:lnSpc>
                        <a:spcBef>
                          <a:spcPts val="375"/>
                        </a:spcBef>
                        <a:spcAft>
                          <a:spcPct val="0"/>
                        </a:spcAft>
                        <a:buFont typeface="Arial" panose="020B0604020202020204" pitchFamily="34" charset="0"/>
                        <a:defRPr sz="1100">
                          <a:solidFill>
                            <a:schemeClr val="tx1"/>
                          </a:solidFill>
                          <a:latin typeface="Calibri" panose="020F0502020204030204" pitchFamily="34" charset="0"/>
                        </a:defRPr>
                      </a:lvl7pPr>
                      <a:lvl8pPr marL="3429000" indent="-228600" defTabSz="685800" eaLnBrk="0" fontAlgn="base" hangingPunct="0">
                        <a:lnSpc>
                          <a:spcPct val="90000"/>
                        </a:lnSpc>
                        <a:spcBef>
                          <a:spcPts val="375"/>
                        </a:spcBef>
                        <a:spcAft>
                          <a:spcPct val="0"/>
                        </a:spcAft>
                        <a:buFont typeface="Arial" panose="020B0604020202020204" pitchFamily="34" charset="0"/>
                        <a:defRPr sz="1100">
                          <a:solidFill>
                            <a:schemeClr val="tx1"/>
                          </a:solidFill>
                          <a:latin typeface="Calibri" panose="020F0502020204030204" pitchFamily="34" charset="0"/>
                        </a:defRPr>
                      </a:lvl8pPr>
                      <a:lvl9pPr marL="3886200" indent="-228600" defTabSz="685800" eaLnBrk="0" fontAlgn="base" hangingPunct="0">
                        <a:lnSpc>
                          <a:spcPct val="90000"/>
                        </a:lnSpc>
                        <a:spcBef>
                          <a:spcPts val="375"/>
                        </a:spcBef>
                        <a:spcAft>
                          <a:spcPct val="0"/>
                        </a:spcAft>
                        <a:buFont typeface="Arial" panose="020B0604020202020204" pitchFamily="34" charset="0"/>
                        <a:defRPr sz="1100">
                          <a:solidFill>
                            <a:schemeClr val="tx1"/>
                          </a:solidFill>
                          <a:latin typeface="Calibri" panose="020F0502020204030204" pitchFamily="34" charset="0"/>
                        </a:defRPr>
                      </a:lvl9pPr>
                    </a:lstStyle>
                    <a:p>
                      <a:pPr marL="0" marR="0" lvl="0" indent="0" algn="ctr" defTabSz="685800" rtl="0" eaLnBrk="1" fontAlgn="base" latinLnBrk="0" hangingPunct="1">
                        <a:lnSpc>
                          <a:spcPct val="115000"/>
                        </a:lnSpc>
                        <a:spcBef>
                          <a:spcPts val="1200"/>
                        </a:spcBef>
                        <a:spcAft>
                          <a:spcPts val="1000"/>
                        </a:spcAft>
                        <a:buClrTx/>
                        <a:buSzTx/>
                        <a:buFontTx/>
                        <a:buNone/>
                        <a:tabLst/>
                      </a:pPr>
                      <a:r>
                        <a:rPr kumimoji="0" lang="en-US" sz="1100" u="none" strike="noStrike" cap="none" normalizeH="0" baseline="0" smtClean="0">
                          <a:ln>
                            <a:noFill/>
                          </a:ln>
                          <a:effectLst/>
                        </a:rPr>
                        <a:t>5(9.8%)</a:t>
                      </a:r>
                      <a:endParaRPr kumimoji="0" lang="en-US" sz="1050" b="1" i="0" u="none" strike="noStrike" cap="none" normalizeH="0" baseline="0" smtClean="0">
                        <a:ln>
                          <a:noFill/>
                        </a:ln>
                        <a:solidFill>
                          <a:srgbClr val="000000"/>
                        </a:solidFill>
                        <a:effectLst/>
                        <a:latin typeface="Calibri" panose="020F0502020204030204" pitchFamily="34" charset="0"/>
                        <a:cs typeface="Times New Roman" panose="02020603050405020304" pitchFamily="18" charset="0"/>
                      </a:endParaRPr>
                    </a:p>
                  </a:txBody>
                  <a:tcPr marL="68580" marR="68580" marT="0" marB="0" anchor="ctr" horzOverflow="overflow"/>
                </a:tc>
              </a:tr>
              <a:tr h="186030">
                <a:tc>
                  <a:txBody>
                    <a:bodyPr/>
                    <a:lstStyle>
                      <a:lvl1pPr defTabSz="685800" eaLnBrk="0" hangingPunct="0">
                        <a:lnSpc>
                          <a:spcPct val="90000"/>
                        </a:lnSpc>
                        <a:spcBef>
                          <a:spcPts val="750"/>
                        </a:spcBef>
                        <a:buFont typeface="Arial" panose="020B0604020202020204" pitchFamily="34" charset="0"/>
                        <a:defRPr sz="1900">
                          <a:solidFill>
                            <a:schemeClr val="tx1"/>
                          </a:solidFill>
                          <a:latin typeface="Calibri" panose="020F0502020204030204" pitchFamily="34" charset="0"/>
                        </a:defRPr>
                      </a:lvl1pPr>
                      <a:lvl2pPr marL="742950" indent="-285750" defTabSz="685800" eaLnBrk="0" hangingPunct="0">
                        <a:lnSpc>
                          <a:spcPct val="90000"/>
                        </a:lnSpc>
                        <a:spcBef>
                          <a:spcPts val="375"/>
                        </a:spcBef>
                        <a:buFont typeface="Arial" panose="020B0604020202020204" pitchFamily="34" charset="0"/>
                        <a:defRPr sz="1600">
                          <a:solidFill>
                            <a:schemeClr val="tx1"/>
                          </a:solidFill>
                          <a:latin typeface="Calibri" panose="020F0502020204030204" pitchFamily="34" charset="0"/>
                        </a:defRPr>
                      </a:lvl2pPr>
                      <a:lvl3pPr marL="1143000" indent="-228600" defTabSz="685800" eaLnBrk="0" hangingPunct="0">
                        <a:lnSpc>
                          <a:spcPct val="90000"/>
                        </a:lnSpc>
                        <a:spcBef>
                          <a:spcPts val="375"/>
                        </a:spcBef>
                        <a:buFont typeface="Arial" panose="020B0604020202020204" pitchFamily="34" charset="0"/>
                        <a:defRPr sz="1300">
                          <a:solidFill>
                            <a:schemeClr val="tx1"/>
                          </a:solidFill>
                          <a:latin typeface="Calibri" panose="020F0502020204030204" pitchFamily="34" charset="0"/>
                        </a:defRPr>
                      </a:lvl3pPr>
                      <a:lvl4pPr marL="1600200" indent="-228600" defTabSz="685800" eaLnBrk="0" hangingPunct="0">
                        <a:lnSpc>
                          <a:spcPct val="90000"/>
                        </a:lnSpc>
                        <a:spcBef>
                          <a:spcPts val="375"/>
                        </a:spcBef>
                        <a:buFont typeface="Arial" panose="020B0604020202020204" pitchFamily="34" charset="0"/>
                        <a:defRPr sz="1100">
                          <a:solidFill>
                            <a:schemeClr val="tx1"/>
                          </a:solidFill>
                          <a:latin typeface="Calibri" panose="020F0502020204030204" pitchFamily="34" charset="0"/>
                        </a:defRPr>
                      </a:lvl4pPr>
                      <a:lvl5pPr marL="2057400" indent="-228600" defTabSz="685800" eaLnBrk="0" hangingPunct="0">
                        <a:lnSpc>
                          <a:spcPct val="90000"/>
                        </a:lnSpc>
                        <a:spcBef>
                          <a:spcPts val="375"/>
                        </a:spcBef>
                        <a:buFont typeface="Arial" panose="020B0604020202020204" pitchFamily="34" charset="0"/>
                        <a:defRPr sz="1100">
                          <a:solidFill>
                            <a:schemeClr val="tx1"/>
                          </a:solidFill>
                          <a:latin typeface="Calibri" panose="020F0502020204030204" pitchFamily="34" charset="0"/>
                        </a:defRPr>
                      </a:lvl5pPr>
                      <a:lvl6pPr marL="2514600" indent="-228600" defTabSz="685800" eaLnBrk="0" fontAlgn="base" hangingPunct="0">
                        <a:lnSpc>
                          <a:spcPct val="90000"/>
                        </a:lnSpc>
                        <a:spcBef>
                          <a:spcPts val="375"/>
                        </a:spcBef>
                        <a:spcAft>
                          <a:spcPct val="0"/>
                        </a:spcAft>
                        <a:buFont typeface="Arial" panose="020B0604020202020204" pitchFamily="34" charset="0"/>
                        <a:defRPr sz="1100">
                          <a:solidFill>
                            <a:schemeClr val="tx1"/>
                          </a:solidFill>
                          <a:latin typeface="Calibri" panose="020F0502020204030204" pitchFamily="34" charset="0"/>
                        </a:defRPr>
                      </a:lvl6pPr>
                      <a:lvl7pPr marL="2971800" indent="-228600" defTabSz="685800" eaLnBrk="0" fontAlgn="base" hangingPunct="0">
                        <a:lnSpc>
                          <a:spcPct val="90000"/>
                        </a:lnSpc>
                        <a:spcBef>
                          <a:spcPts val="375"/>
                        </a:spcBef>
                        <a:spcAft>
                          <a:spcPct val="0"/>
                        </a:spcAft>
                        <a:buFont typeface="Arial" panose="020B0604020202020204" pitchFamily="34" charset="0"/>
                        <a:defRPr sz="1100">
                          <a:solidFill>
                            <a:schemeClr val="tx1"/>
                          </a:solidFill>
                          <a:latin typeface="Calibri" panose="020F0502020204030204" pitchFamily="34" charset="0"/>
                        </a:defRPr>
                      </a:lvl7pPr>
                      <a:lvl8pPr marL="3429000" indent="-228600" defTabSz="685800" eaLnBrk="0" fontAlgn="base" hangingPunct="0">
                        <a:lnSpc>
                          <a:spcPct val="90000"/>
                        </a:lnSpc>
                        <a:spcBef>
                          <a:spcPts val="375"/>
                        </a:spcBef>
                        <a:spcAft>
                          <a:spcPct val="0"/>
                        </a:spcAft>
                        <a:buFont typeface="Arial" panose="020B0604020202020204" pitchFamily="34" charset="0"/>
                        <a:defRPr sz="1100">
                          <a:solidFill>
                            <a:schemeClr val="tx1"/>
                          </a:solidFill>
                          <a:latin typeface="Calibri" panose="020F0502020204030204" pitchFamily="34" charset="0"/>
                        </a:defRPr>
                      </a:lvl8pPr>
                      <a:lvl9pPr marL="3886200" indent="-228600" defTabSz="685800" eaLnBrk="0" fontAlgn="base" hangingPunct="0">
                        <a:lnSpc>
                          <a:spcPct val="90000"/>
                        </a:lnSpc>
                        <a:spcBef>
                          <a:spcPts val="375"/>
                        </a:spcBef>
                        <a:spcAft>
                          <a:spcPct val="0"/>
                        </a:spcAft>
                        <a:buFont typeface="Arial" panose="020B0604020202020204" pitchFamily="34" charset="0"/>
                        <a:defRPr sz="1100">
                          <a:solidFill>
                            <a:schemeClr val="tx1"/>
                          </a:solidFill>
                          <a:latin typeface="Calibri" panose="020F0502020204030204" pitchFamily="34" charset="0"/>
                        </a:defRPr>
                      </a:lvl9pPr>
                    </a:lstStyle>
                    <a:p>
                      <a:pPr marL="0" marR="0" lvl="0" indent="0" algn="ctr" defTabSz="685800" rtl="0" eaLnBrk="1" fontAlgn="base" latinLnBrk="0" hangingPunct="1">
                        <a:lnSpc>
                          <a:spcPct val="115000"/>
                        </a:lnSpc>
                        <a:spcBef>
                          <a:spcPts val="1200"/>
                        </a:spcBef>
                        <a:spcAft>
                          <a:spcPts val="1000"/>
                        </a:spcAft>
                        <a:buClrTx/>
                        <a:buSzTx/>
                        <a:buFontTx/>
                        <a:buNone/>
                        <a:tabLst/>
                      </a:pPr>
                      <a:r>
                        <a:rPr kumimoji="0" lang="en-US" sz="1100" u="none" strike="noStrike" cap="none" normalizeH="0" baseline="0" smtClean="0">
                          <a:ln>
                            <a:noFill/>
                          </a:ln>
                          <a:effectLst/>
                        </a:rPr>
                        <a:t>Oral Thrush</a:t>
                      </a:r>
                      <a:endParaRPr kumimoji="0" lang="en-US" sz="1050" b="1" i="0" u="none" strike="noStrike" cap="none" normalizeH="0" baseline="0" smtClean="0">
                        <a:ln>
                          <a:noFill/>
                        </a:ln>
                        <a:solidFill>
                          <a:srgbClr val="000000"/>
                        </a:solidFill>
                        <a:effectLst/>
                        <a:latin typeface="Calibri" panose="020F0502020204030204" pitchFamily="34" charset="0"/>
                        <a:cs typeface="Times New Roman" panose="02020603050405020304" pitchFamily="18" charset="0"/>
                      </a:endParaRPr>
                    </a:p>
                  </a:txBody>
                  <a:tcPr marL="68580" marR="68580" marT="0" marB="0" anchor="ctr" horzOverflow="overflow"/>
                </a:tc>
                <a:tc>
                  <a:txBody>
                    <a:bodyPr/>
                    <a:lstStyle>
                      <a:lvl1pPr defTabSz="685800" eaLnBrk="0" hangingPunct="0">
                        <a:lnSpc>
                          <a:spcPct val="90000"/>
                        </a:lnSpc>
                        <a:spcBef>
                          <a:spcPts val="750"/>
                        </a:spcBef>
                        <a:buFont typeface="Arial" panose="020B0604020202020204" pitchFamily="34" charset="0"/>
                        <a:defRPr sz="1900">
                          <a:solidFill>
                            <a:schemeClr val="tx1"/>
                          </a:solidFill>
                          <a:latin typeface="Calibri" panose="020F0502020204030204" pitchFamily="34" charset="0"/>
                        </a:defRPr>
                      </a:lvl1pPr>
                      <a:lvl2pPr marL="742950" indent="-285750" defTabSz="685800" eaLnBrk="0" hangingPunct="0">
                        <a:lnSpc>
                          <a:spcPct val="90000"/>
                        </a:lnSpc>
                        <a:spcBef>
                          <a:spcPts val="375"/>
                        </a:spcBef>
                        <a:buFont typeface="Arial" panose="020B0604020202020204" pitchFamily="34" charset="0"/>
                        <a:defRPr sz="1600">
                          <a:solidFill>
                            <a:schemeClr val="tx1"/>
                          </a:solidFill>
                          <a:latin typeface="Calibri" panose="020F0502020204030204" pitchFamily="34" charset="0"/>
                        </a:defRPr>
                      </a:lvl2pPr>
                      <a:lvl3pPr marL="1143000" indent="-228600" defTabSz="685800" eaLnBrk="0" hangingPunct="0">
                        <a:lnSpc>
                          <a:spcPct val="90000"/>
                        </a:lnSpc>
                        <a:spcBef>
                          <a:spcPts val="375"/>
                        </a:spcBef>
                        <a:buFont typeface="Arial" panose="020B0604020202020204" pitchFamily="34" charset="0"/>
                        <a:defRPr sz="1300">
                          <a:solidFill>
                            <a:schemeClr val="tx1"/>
                          </a:solidFill>
                          <a:latin typeface="Calibri" panose="020F0502020204030204" pitchFamily="34" charset="0"/>
                        </a:defRPr>
                      </a:lvl3pPr>
                      <a:lvl4pPr marL="1600200" indent="-228600" defTabSz="685800" eaLnBrk="0" hangingPunct="0">
                        <a:lnSpc>
                          <a:spcPct val="90000"/>
                        </a:lnSpc>
                        <a:spcBef>
                          <a:spcPts val="375"/>
                        </a:spcBef>
                        <a:buFont typeface="Arial" panose="020B0604020202020204" pitchFamily="34" charset="0"/>
                        <a:defRPr sz="1100">
                          <a:solidFill>
                            <a:schemeClr val="tx1"/>
                          </a:solidFill>
                          <a:latin typeface="Calibri" panose="020F0502020204030204" pitchFamily="34" charset="0"/>
                        </a:defRPr>
                      </a:lvl4pPr>
                      <a:lvl5pPr marL="2057400" indent="-228600" defTabSz="685800" eaLnBrk="0" hangingPunct="0">
                        <a:lnSpc>
                          <a:spcPct val="90000"/>
                        </a:lnSpc>
                        <a:spcBef>
                          <a:spcPts val="375"/>
                        </a:spcBef>
                        <a:buFont typeface="Arial" panose="020B0604020202020204" pitchFamily="34" charset="0"/>
                        <a:defRPr sz="1100">
                          <a:solidFill>
                            <a:schemeClr val="tx1"/>
                          </a:solidFill>
                          <a:latin typeface="Calibri" panose="020F0502020204030204" pitchFamily="34" charset="0"/>
                        </a:defRPr>
                      </a:lvl5pPr>
                      <a:lvl6pPr marL="2514600" indent="-228600" defTabSz="685800" eaLnBrk="0" fontAlgn="base" hangingPunct="0">
                        <a:lnSpc>
                          <a:spcPct val="90000"/>
                        </a:lnSpc>
                        <a:spcBef>
                          <a:spcPts val="375"/>
                        </a:spcBef>
                        <a:spcAft>
                          <a:spcPct val="0"/>
                        </a:spcAft>
                        <a:buFont typeface="Arial" panose="020B0604020202020204" pitchFamily="34" charset="0"/>
                        <a:defRPr sz="1100">
                          <a:solidFill>
                            <a:schemeClr val="tx1"/>
                          </a:solidFill>
                          <a:latin typeface="Calibri" panose="020F0502020204030204" pitchFamily="34" charset="0"/>
                        </a:defRPr>
                      </a:lvl6pPr>
                      <a:lvl7pPr marL="2971800" indent="-228600" defTabSz="685800" eaLnBrk="0" fontAlgn="base" hangingPunct="0">
                        <a:lnSpc>
                          <a:spcPct val="90000"/>
                        </a:lnSpc>
                        <a:spcBef>
                          <a:spcPts val="375"/>
                        </a:spcBef>
                        <a:spcAft>
                          <a:spcPct val="0"/>
                        </a:spcAft>
                        <a:buFont typeface="Arial" panose="020B0604020202020204" pitchFamily="34" charset="0"/>
                        <a:defRPr sz="1100">
                          <a:solidFill>
                            <a:schemeClr val="tx1"/>
                          </a:solidFill>
                          <a:latin typeface="Calibri" panose="020F0502020204030204" pitchFamily="34" charset="0"/>
                        </a:defRPr>
                      </a:lvl7pPr>
                      <a:lvl8pPr marL="3429000" indent="-228600" defTabSz="685800" eaLnBrk="0" fontAlgn="base" hangingPunct="0">
                        <a:lnSpc>
                          <a:spcPct val="90000"/>
                        </a:lnSpc>
                        <a:spcBef>
                          <a:spcPts val="375"/>
                        </a:spcBef>
                        <a:spcAft>
                          <a:spcPct val="0"/>
                        </a:spcAft>
                        <a:buFont typeface="Arial" panose="020B0604020202020204" pitchFamily="34" charset="0"/>
                        <a:defRPr sz="1100">
                          <a:solidFill>
                            <a:schemeClr val="tx1"/>
                          </a:solidFill>
                          <a:latin typeface="Calibri" panose="020F0502020204030204" pitchFamily="34" charset="0"/>
                        </a:defRPr>
                      </a:lvl8pPr>
                      <a:lvl9pPr marL="3886200" indent="-228600" defTabSz="685800" eaLnBrk="0" fontAlgn="base" hangingPunct="0">
                        <a:lnSpc>
                          <a:spcPct val="90000"/>
                        </a:lnSpc>
                        <a:spcBef>
                          <a:spcPts val="375"/>
                        </a:spcBef>
                        <a:spcAft>
                          <a:spcPct val="0"/>
                        </a:spcAft>
                        <a:buFont typeface="Arial" panose="020B0604020202020204" pitchFamily="34" charset="0"/>
                        <a:defRPr sz="1100">
                          <a:solidFill>
                            <a:schemeClr val="tx1"/>
                          </a:solidFill>
                          <a:latin typeface="Calibri" panose="020F0502020204030204" pitchFamily="34" charset="0"/>
                        </a:defRPr>
                      </a:lvl9pPr>
                    </a:lstStyle>
                    <a:p>
                      <a:pPr marL="0" marR="0" lvl="0" indent="0" algn="ctr" defTabSz="685800" rtl="0" eaLnBrk="1" fontAlgn="base" latinLnBrk="0" hangingPunct="1">
                        <a:lnSpc>
                          <a:spcPct val="115000"/>
                        </a:lnSpc>
                        <a:spcBef>
                          <a:spcPts val="1200"/>
                        </a:spcBef>
                        <a:spcAft>
                          <a:spcPts val="1000"/>
                        </a:spcAft>
                        <a:buClrTx/>
                        <a:buSzTx/>
                        <a:buFontTx/>
                        <a:buNone/>
                        <a:tabLst/>
                      </a:pPr>
                      <a:r>
                        <a:rPr kumimoji="0" lang="en-US" sz="1100" u="none" strike="noStrike" cap="none" normalizeH="0" baseline="0" smtClean="0">
                          <a:ln>
                            <a:noFill/>
                          </a:ln>
                          <a:effectLst/>
                        </a:rPr>
                        <a:t>51</a:t>
                      </a:r>
                      <a:endParaRPr kumimoji="0" lang="en-US" sz="1050" b="1" i="0" u="none" strike="noStrike" cap="none" normalizeH="0" baseline="0" smtClean="0">
                        <a:ln>
                          <a:noFill/>
                        </a:ln>
                        <a:solidFill>
                          <a:srgbClr val="000000"/>
                        </a:solidFill>
                        <a:effectLst/>
                        <a:latin typeface="Calibri" panose="020F0502020204030204" pitchFamily="34" charset="0"/>
                        <a:cs typeface="Times New Roman" panose="02020603050405020304" pitchFamily="18" charset="0"/>
                      </a:endParaRPr>
                    </a:p>
                  </a:txBody>
                  <a:tcPr marL="68580" marR="68580" marT="0" marB="0" anchor="ctr" horzOverflow="overflow"/>
                </a:tc>
                <a:tc>
                  <a:txBody>
                    <a:bodyPr/>
                    <a:lstStyle>
                      <a:lvl1pPr defTabSz="685800" eaLnBrk="0" hangingPunct="0">
                        <a:lnSpc>
                          <a:spcPct val="90000"/>
                        </a:lnSpc>
                        <a:spcBef>
                          <a:spcPts val="750"/>
                        </a:spcBef>
                        <a:buFont typeface="Arial" panose="020B0604020202020204" pitchFamily="34" charset="0"/>
                        <a:defRPr sz="1900">
                          <a:solidFill>
                            <a:schemeClr val="tx1"/>
                          </a:solidFill>
                          <a:latin typeface="Calibri" panose="020F0502020204030204" pitchFamily="34" charset="0"/>
                        </a:defRPr>
                      </a:lvl1pPr>
                      <a:lvl2pPr marL="742950" indent="-285750" defTabSz="685800" eaLnBrk="0" hangingPunct="0">
                        <a:lnSpc>
                          <a:spcPct val="90000"/>
                        </a:lnSpc>
                        <a:spcBef>
                          <a:spcPts val="375"/>
                        </a:spcBef>
                        <a:buFont typeface="Arial" panose="020B0604020202020204" pitchFamily="34" charset="0"/>
                        <a:defRPr sz="1600">
                          <a:solidFill>
                            <a:schemeClr val="tx1"/>
                          </a:solidFill>
                          <a:latin typeface="Calibri" panose="020F0502020204030204" pitchFamily="34" charset="0"/>
                        </a:defRPr>
                      </a:lvl2pPr>
                      <a:lvl3pPr marL="1143000" indent="-228600" defTabSz="685800" eaLnBrk="0" hangingPunct="0">
                        <a:lnSpc>
                          <a:spcPct val="90000"/>
                        </a:lnSpc>
                        <a:spcBef>
                          <a:spcPts val="375"/>
                        </a:spcBef>
                        <a:buFont typeface="Arial" panose="020B0604020202020204" pitchFamily="34" charset="0"/>
                        <a:defRPr sz="1300">
                          <a:solidFill>
                            <a:schemeClr val="tx1"/>
                          </a:solidFill>
                          <a:latin typeface="Calibri" panose="020F0502020204030204" pitchFamily="34" charset="0"/>
                        </a:defRPr>
                      </a:lvl3pPr>
                      <a:lvl4pPr marL="1600200" indent="-228600" defTabSz="685800" eaLnBrk="0" hangingPunct="0">
                        <a:lnSpc>
                          <a:spcPct val="90000"/>
                        </a:lnSpc>
                        <a:spcBef>
                          <a:spcPts val="375"/>
                        </a:spcBef>
                        <a:buFont typeface="Arial" panose="020B0604020202020204" pitchFamily="34" charset="0"/>
                        <a:defRPr sz="1100">
                          <a:solidFill>
                            <a:schemeClr val="tx1"/>
                          </a:solidFill>
                          <a:latin typeface="Calibri" panose="020F0502020204030204" pitchFamily="34" charset="0"/>
                        </a:defRPr>
                      </a:lvl4pPr>
                      <a:lvl5pPr marL="2057400" indent="-228600" defTabSz="685800" eaLnBrk="0" hangingPunct="0">
                        <a:lnSpc>
                          <a:spcPct val="90000"/>
                        </a:lnSpc>
                        <a:spcBef>
                          <a:spcPts val="375"/>
                        </a:spcBef>
                        <a:buFont typeface="Arial" panose="020B0604020202020204" pitchFamily="34" charset="0"/>
                        <a:defRPr sz="1100">
                          <a:solidFill>
                            <a:schemeClr val="tx1"/>
                          </a:solidFill>
                          <a:latin typeface="Calibri" panose="020F0502020204030204" pitchFamily="34" charset="0"/>
                        </a:defRPr>
                      </a:lvl5pPr>
                      <a:lvl6pPr marL="2514600" indent="-228600" defTabSz="685800" eaLnBrk="0" fontAlgn="base" hangingPunct="0">
                        <a:lnSpc>
                          <a:spcPct val="90000"/>
                        </a:lnSpc>
                        <a:spcBef>
                          <a:spcPts val="375"/>
                        </a:spcBef>
                        <a:spcAft>
                          <a:spcPct val="0"/>
                        </a:spcAft>
                        <a:buFont typeface="Arial" panose="020B0604020202020204" pitchFamily="34" charset="0"/>
                        <a:defRPr sz="1100">
                          <a:solidFill>
                            <a:schemeClr val="tx1"/>
                          </a:solidFill>
                          <a:latin typeface="Calibri" panose="020F0502020204030204" pitchFamily="34" charset="0"/>
                        </a:defRPr>
                      </a:lvl6pPr>
                      <a:lvl7pPr marL="2971800" indent="-228600" defTabSz="685800" eaLnBrk="0" fontAlgn="base" hangingPunct="0">
                        <a:lnSpc>
                          <a:spcPct val="90000"/>
                        </a:lnSpc>
                        <a:spcBef>
                          <a:spcPts val="375"/>
                        </a:spcBef>
                        <a:spcAft>
                          <a:spcPct val="0"/>
                        </a:spcAft>
                        <a:buFont typeface="Arial" panose="020B0604020202020204" pitchFamily="34" charset="0"/>
                        <a:defRPr sz="1100">
                          <a:solidFill>
                            <a:schemeClr val="tx1"/>
                          </a:solidFill>
                          <a:latin typeface="Calibri" panose="020F0502020204030204" pitchFamily="34" charset="0"/>
                        </a:defRPr>
                      </a:lvl7pPr>
                      <a:lvl8pPr marL="3429000" indent="-228600" defTabSz="685800" eaLnBrk="0" fontAlgn="base" hangingPunct="0">
                        <a:lnSpc>
                          <a:spcPct val="90000"/>
                        </a:lnSpc>
                        <a:spcBef>
                          <a:spcPts val="375"/>
                        </a:spcBef>
                        <a:spcAft>
                          <a:spcPct val="0"/>
                        </a:spcAft>
                        <a:buFont typeface="Arial" panose="020B0604020202020204" pitchFamily="34" charset="0"/>
                        <a:defRPr sz="1100">
                          <a:solidFill>
                            <a:schemeClr val="tx1"/>
                          </a:solidFill>
                          <a:latin typeface="Calibri" panose="020F0502020204030204" pitchFamily="34" charset="0"/>
                        </a:defRPr>
                      </a:lvl8pPr>
                      <a:lvl9pPr marL="3886200" indent="-228600" defTabSz="685800" eaLnBrk="0" fontAlgn="base" hangingPunct="0">
                        <a:lnSpc>
                          <a:spcPct val="90000"/>
                        </a:lnSpc>
                        <a:spcBef>
                          <a:spcPts val="375"/>
                        </a:spcBef>
                        <a:spcAft>
                          <a:spcPct val="0"/>
                        </a:spcAft>
                        <a:buFont typeface="Arial" panose="020B0604020202020204" pitchFamily="34" charset="0"/>
                        <a:defRPr sz="1100">
                          <a:solidFill>
                            <a:schemeClr val="tx1"/>
                          </a:solidFill>
                          <a:latin typeface="Calibri" panose="020F0502020204030204" pitchFamily="34" charset="0"/>
                        </a:defRPr>
                      </a:lvl9pPr>
                    </a:lstStyle>
                    <a:p>
                      <a:pPr marL="0" marR="0" lvl="0" indent="0" algn="ctr" defTabSz="685800" rtl="0" eaLnBrk="1" fontAlgn="base" latinLnBrk="0" hangingPunct="1">
                        <a:lnSpc>
                          <a:spcPct val="115000"/>
                        </a:lnSpc>
                        <a:spcBef>
                          <a:spcPts val="1200"/>
                        </a:spcBef>
                        <a:spcAft>
                          <a:spcPts val="1000"/>
                        </a:spcAft>
                        <a:buClrTx/>
                        <a:buSzTx/>
                        <a:buFontTx/>
                        <a:buNone/>
                        <a:tabLst/>
                      </a:pPr>
                      <a:r>
                        <a:rPr kumimoji="0" lang="en-US" sz="1100" u="none" strike="noStrike" cap="none" normalizeH="0" baseline="0" dirty="0" smtClean="0">
                          <a:ln>
                            <a:noFill/>
                          </a:ln>
                          <a:effectLst/>
                        </a:rPr>
                        <a:t>51(100%)</a:t>
                      </a:r>
                      <a:endParaRPr kumimoji="0" lang="en-US" sz="1050" b="1" i="0" u="none" strike="noStrike" cap="none" normalizeH="0" baseline="0" dirty="0" smtClean="0">
                        <a:ln>
                          <a:noFill/>
                        </a:ln>
                        <a:solidFill>
                          <a:srgbClr val="000000"/>
                        </a:solidFill>
                        <a:effectLst/>
                        <a:latin typeface="Calibri" panose="020F0502020204030204" pitchFamily="34" charset="0"/>
                        <a:cs typeface="Times New Roman" panose="02020603050405020304" pitchFamily="18" charset="0"/>
                      </a:endParaRPr>
                    </a:p>
                  </a:txBody>
                  <a:tcPr marL="68580" marR="68580" marT="0" marB="0" anchor="ctr" horzOverflow="overflow"/>
                </a:tc>
                <a:tc>
                  <a:txBody>
                    <a:bodyPr/>
                    <a:lstStyle>
                      <a:lvl1pPr defTabSz="685800" eaLnBrk="0" hangingPunct="0">
                        <a:lnSpc>
                          <a:spcPct val="90000"/>
                        </a:lnSpc>
                        <a:spcBef>
                          <a:spcPts val="750"/>
                        </a:spcBef>
                        <a:buFont typeface="Arial" panose="020B0604020202020204" pitchFamily="34" charset="0"/>
                        <a:defRPr sz="1900">
                          <a:solidFill>
                            <a:schemeClr val="tx1"/>
                          </a:solidFill>
                          <a:latin typeface="Calibri" panose="020F0502020204030204" pitchFamily="34" charset="0"/>
                        </a:defRPr>
                      </a:lvl1pPr>
                      <a:lvl2pPr marL="742950" indent="-285750" defTabSz="685800" eaLnBrk="0" hangingPunct="0">
                        <a:lnSpc>
                          <a:spcPct val="90000"/>
                        </a:lnSpc>
                        <a:spcBef>
                          <a:spcPts val="375"/>
                        </a:spcBef>
                        <a:buFont typeface="Arial" panose="020B0604020202020204" pitchFamily="34" charset="0"/>
                        <a:defRPr sz="1600">
                          <a:solidFill>
                            <a:schemeClr val="tx1"/>
                          </a:solidFill>
                          <a:latin typeface="Calibri" panose="020F0502020204030204" pitchFamily="34" charset="0"/>
                        </a:defRPr>
                      </a:lvl2pPr>
                      <a:lvl3pPr marL="1143000" indent="-228600" defTabSz="685800" eaLnBrk="0" hangingPunct="0">
                        <a:lnSpc>
                          <a:spcPct val="90000"/>
                        </a:lnSpc>
                        <a:spcBef>
                          <a:spcPts val="375"/>
                        </a:spcBef>
                        <a:buFont typeface="Arial" panose="020B0604020202020204" pitchFamily="34" charset="0"/>
                        <a:defRPr sz="1300">
                          <a:solidFill>
                            <a:schemeClr val="tx1"/>
                          </a:solidFill>
                          <a:latin typeface="Calibri" panose="020F0502020204030204" pitchFamily="34" charset="0"/>
                        </a:defRPr>
                      </a:lvl3pPr>
                      <a:lvl4pPr marL="1600200" indent="-228600" defTabSz="685800" eaLnBrk="0" hangingPunct="0">
                        <a:lnSpc>
                          <a:spcPct val="90000"/>
                        </a:lnSpc>
                        <a:spcBef>
                          <a:spcPts val="375"/>
                        </a:spcBef>
                        <a:buFont typeface="Arial" panose="020B0604020202020204" pitchFamily="34" charset="0"/>
                        <a:defRPr sz="1100">
                          <a:solidFill>
                            <a:schemeClr val="tx1"/>
                          </a:solidFill>
                          <a:latin typeface="Calibri" panose="020F0502020204030204" pitchFamily="34" charset="0"/>
                        </a:defRPr>
                      </a:lvl4pPr>
                      <a:lvl5pPr marL="2057400" indent="-228600" defTabSz="685800" eaLnBrk="0" hangingPunct="0">
                        <a:lnSpc>
                          <a:spcPct val="90000"/>
                        </a:lnSpc>
                        <a:spcBef>
                          <a:spcPts val="375"/>
                        </a:spcBef>
                        <a:buFont typeface="Arial" panose="020B0604020202020204" pitchFamily="34" charset="0"/>
                        <a:defRPr sz="1100">
                          <a:solidFill>
                            <a:schemeClr val="tx1"/>
                          </a:solidFill>
                          <a:latin typeface="Calibri" panose="020F0502020204030204" pitchFamily="34" charset="0"/>
                        </a:defRPr>
                      </a:lvl5pPr>
                      <a:lvl6pPr marL="2514600" indent="-228600" defTabSz="685800" eaLnBrk="0" fontAlgn="base" hangingPunct="0">
                        <a:lnSpc>
                          <a:spcPct val="90000"/>
                        </a:lnSpc>
                        <a:spcBef>
                          <a:spcPts val="375"/>
                        </a:spcBef>
                        <a:spcAft>
                          <a:spcPct val="0"/>
                        </a:spcAft>
                        <a:buFont typeface="Arial" panose="020B0604020202020204" pitchFamily="34" charset="0"/>
                        <a:defRPr sz="1100">
                          <a:solidFill>
                            <a:schemeClr val="tx1"/>
                          </a:solidFill>
                          <a:latin typeface="Calibri" panose="020F0502020204030204" pitchFamily="34" charset="0"/>
                        </a:defRPr>
                      </a:lvl6pPr>
                      <a:lvl7pPr marL="2971800" indent="-228600" defTabSz="685800" eaLnBrk="0" fontAlgn="base" hangingPunct="0">
                        <a:lnSpc>
                          <a:spcPct val="90000"/>
                        </a:lnSpc>
                        <a:spcBef>
                          <a:spcPts val="375"/>
                        </a:spcBef>
                        <a:spcAft>
                          <a:spcPct val="0"/>
                        </a:spcAft>
                        <a:buFont typeface="Arial" panose="020B0604020202020204" pitchFamily="34" charset="0"/>
                        <a:defRPr sz="1100">
                          <a:solidFill>
                            <a:schemeClr val="tx1"/>
                          </a:solidFill>
                          <a:latin typeface="Calibri" panose="020F0502020204030204" pitchFamily="34" charset="0"/>
                        </a:defRPr>
                      </a:lvl7pPr>
                      <a:lvl8pPr marL="3429000" indent="-228600" defTabSz="685800" eaLnBrk="0" fontAlgn="base" hangingPunct="0">
                        <a:lnSpc>
                          <a:spcPct val="90000"/>
                        </a:lnSpc>
                        <a:spcBef>
                          <a:spcPts val="375"/>
                        </a:spcBef>
                        <a:spcAft>
                          <a:spcPct val="0"/>
                        </a:spcAft>
                        <a:buFont typeface="Arial" panose="020B0604020202020204" pitchFamily="34" charset="0"/>
                        <a:defRPr sz="1100">
                          <a:solidFill>
                            <a:schemeClr val="tx1"/>
                          </a:solidFill>
                          <a:latin typeface="Calibri" panose="020F0502020204030204" pitchFamily="34" charset="0"/>
                        </a:defRPr>
                      </a:lvl8pPr>
                      <a:lvl9pPr marL="3886200" indent="-228600" defTabSz="685800" eaLnBrk="0" fontAlgn="base" hangingPunct="0">
                        <a:lnSpc>
                          <a:spcPct val="90000"/>
                        </a:lnSpc>
                        <a:spcBef>
                          <a:spcPts val="375"/>
                        </a:spcBef>
                        <a:spcAft>
                          <a:spcPct val="0"/>
                        </a:spcAft>
                        <a:buFont typeface="Arial" panose="020B0604020202020204" pitchFamily="34" charset="0"/>
                        <a:defRPr sz="1100">
                          <a:solidFill>
                            <a:schemeClr val="tx1"/>
                          </a:solidFill>
                          <a:latin typeface="Calibri" panose="020F0502020204030204" pitchFamily="34" charset="0"/>
                        </a:defRPr>
                      </a:lvl9pPr>
                    </a:lstStyle>
                    <a:p>
                      <a:pPr marL="0" marR="0" lvl="0" indent="0" algn="ctr" defTabSz="685800" rtl="0" eaLnBrk="1" fontAlgn="base" latinLnBrk="0" hangingPunct="1">
                        <a:lnSpc>
                          <a:spcPct val="115000"/>
                        </a:lnSpc>
                        <a:spcBef>
                          <a:spcPts val="1200"/>
                        </a:spcBef>
                        <a:spcAft>
                          <a:spcPts val="1000"/>
                        </a:spcAft>
                        <a:buClrTx/>
                        <a:buSzTx/>
                        <a:buFontTx/>
                        <a:buNone/>
                        <a:tabLst/>
                      </a:pPr>
                      <a:r>
                        <a:rPr kumimoji="0" lang="en-US" sz="1100" u="none" strike="noStrike" cap="none" normalizeH="0" baseline="0" dirty="0" smtClean="0">
                          <a:ln>
                            <a:noFill/>
                          </a:ln>
                          <a:effectLst/>
                        </a:rPr>
                        <a:t>51(100%)</a:t>
                      </a:r>
                      <a:endParaRPr kumimoji="0" lang="en-US" sz="1050" b="1" i="0" u="none" strike="noStrike" cap="none" normalizeH="0" baseline="0" dirty="0" smtClean="0">
                        <a:ln>
                          <a:noFill/>
                        </a:ln>
                        <a:solidFill>
                          <a:srgbClr val="000000"/>
                        </a:solidFill>
                        <a:effectLst/>
                        <a:latin typeface="Calibri" panose="020F0502020204030204" pitchFamily="34" charset="0"/>
                        <a:cs typeface="Times New Roman" panose="02020603050405020304" pitchFamily="18" charset="0"/>
                      </a:endParaRPr>
                    </a:p>
                  </a:txBody>
                  <a:tcPr marL="68580" marR="68580" marT="0" marB="0" anchor="ctr" horzOverflow="overflow"/>
                </a:tc>
              </a:tr>
            </a:tbl>
          </a:graphicData>
        </a:graphic>
      </p:graphicFrame>
      <p:graphicFrame>
        <p:nvGraphicFramePr>
          <p:cNvPr id="11" name="Table 10"/>
          <p:cNvGraphicFramePr>
            <a:graphicFrameLocks noGrp="1"/>
          </p:cNvGraphicFramePr>
          <p:nvPr/>
        </p:nvGraphicFramePr>
        <p:xfrm>
          <a:off x="609600" y="3702050"/>
          <a:ext cx="8032596" cy="1086308"/>
        </p:xfrm>
        <a:graphic>
          <a:graphicData uri="http://schemas.openxmlformats.org/drawingml/2006/table">
            <a:tbl>
              <a:tblPr>
                <a:tableStyleId>{8799B23B-EC83-4686-B30A-512413B5E67A}</a:tableStyleId>
              </a:tblPr>
              <a:tblGrid>
                <a:gridCol w="1564889"/>
                <a:gridCol w="1547742"/>
                <a:gridCol w="1606002"/>
                <a:gridCol w="2105837"/>
                <a:gridCol w="1208126"/>
              </a:tblGrid>
              <a:tr h="302104">
                <a:tc>
                  <a:txBody>
                    <a:bodyPr/>
                    <a:lstStyle/>
                    <a:p>
                      <a:pPr marL="0" marR="0" algn="ctr">
                        <a:lnSpc>
                          <a:spcPct val="115000"/>
                        </a:lnSpc>
                        <a:spcBef>
                          <a:spcPts val="1200"/>
                        </a:spcBef>
                        <a:spcAft>
                          <a:spcPts val="1000"/>
                        </a:spcAft>
                      </a:pPr>
                      <a:r>
                        <a:rPr lang="en-US" sz="1050" dirty="0"/>
                        <a:t>Parameter</a:t>
                      </a:r>
                      <a:endParaRPr lang="en-US" sz="1050" b="1" dirty="0">
                        <a:latin typeface="Calibri"/>
                        <a:ea typeface="Times New Roman"/>
                        <a:cs typeface="Times New Roman"/>
                      </a:endParaRPr>
                    </a:p>
                  </a:txBody>
                  <a:tcPr marL="63888" marR="63888" marT="0" marB="0" anchor="ctr"/>
                </a:tc>
                <a:tc>
                  <a:txBody>
                    <a:bodyPr/>
                    <a:lstStyle/>
                    <a:p>
                      <a:pPr marL="0" marR="0" algn="ctr">
                        <a:lnSpc>
                          <a:spcPct val="115000"/>
                        </a:lnSpc>
                        <a:spcBef>
                          <a:spcPts val="1200"/>
                        </a:spcBef>
                        <a:spcAft>
                          <a:spcPts val="1000"/>
                        </a:spcAft>
                      </a:pPr>
                      <a:r>
                        <a:rPr lang="en-US" sz="1050" dirty="0"/>
                        <a:t>Baseline Mean ± SD</a:t>
                      </a:r>
                      <a:endParaRPr lang="en-US" sz="1050" b="1" dirty="0">
                        <a:latin typeface="Calibri"/>
                        <a:ea typeface="Times New Roman"/>
                        <a:cs typeface="Times New Roman"/>
                      </a:endParaRPr>
                    </a:p>
                  </a:txBody>
                  <a:tcPr marL="63888" marR="63888" marT="0" marB="0" anchor="ctr"/>
                </a:tc>
                <a:tc>
                  <a:txBody>
                    <a:bodyPr/>
                    <a:lstStyle/>
                    <a:p>
                      <a:pPr marL="0" marR="0" algn="ctr">
                        <a:lnSpc>
                          <a:spcPct val="115000"/>
                        </a:lnSpc>
                        <a:spcBef>
                          <a:spcPts val="1200"/>
                        </a:spcBef>
                        <a:spcAft>
                          <a:spcPts val="1000"/>
                        </a:spcAft>
                      </a:pPr>
                      <a:r>
                        <a:rPr lang="en-US" sz="1050" dirty="0"/>
                        <a:t>Week 12 Mean ± SD</a:t>
                      </a:r>
                      <a:endParaRPr lang="en-US" sz="1050" b="1" dirty="0">
                        <a:latin typeface="Calibri"/>
                        <a:ea typeface="Times New Roman"/>
                        <a:cs typeface="Times New Roman"/>
                      </a:endParaRPr>
                    </a:p>
                  </a:txBody>
                  <a:tcPr marL="63888" marR="63888" marT="0" marB="0" anchor="ctr"/>
                </a:tc>
                <a:tc>
                  <a:txBody>
                    <a:bodyPr/>
                    <a:lstStyle/>
                    <a:p>
                      <a:pPr marL="0" marR="0" algn="ctr">
                        <a:lnSpc>
                          <a:spcPct val="115000"/>
                        </a:lnSpc>
                        <a:spcBef>
                          <a:spcPts val="1200"/>
                        </a:spcBef>
                        <a:spcAft>
                          <a:spcPts val="1000"/>
                        </a:spcAft>
                      </a:pPr>
                      <a:r>
                        <a:rPr lang="en-US" sz="1050" dirty="0"/>
                        <a:t>Difference ( Week 12- Baseline) Mean ± SD</a:t>
                      </a:r>
                      <a:endParaRPr lang="en-US" sz="1050" b="1" dirty="0">
                        <a:latin typeface="Calibri"/>
                        <a:ea typeface="Times New Roman"/>
                        <a:cs typeface="Times New Roman"/>
                      </a:endParaRPr>
                    </a:p>
                  </a:txBody>
                  <a:tcPr marL="63888" marR="63888" marT="0" marB="0" anchor="ctr"/>
                </a:tc>
                <a:tc>
                  <a:txBody>
                    <a:bodyPr/>
                    <a:lstStyle/>
                    <a:p>
                      <a:pPr marL="0" marR="0" algn="ctr">
                        <a:lnSpc>
                          <a:spcPct val="115000"/>
                        </a:lnSpc>
                        <a:spcBef>
                          <a:spcPts val="1200"/>
                        </a:spcBef>
                        <a:spcAft>
                          <a:spcPts val="1000"/>
                        </a:spcAft>
                      </a:pPr>
                      <a:r>
                        <a:rPr lang="en-US" sz="1050" dirty="0"/>
                        <a:t>P-value</a:t>
                      </a:r>
                      <a:endParaRPr lang="en-US" sz="1050" b="1" dirty="0">
                        <a:latin typeface="Calibri"/>
                        <a:ea typeface="Times New Roman"/>
                        <a:cs typeface="Times New Roman"/>
                      </a:endParaRPr>
                    </a:p>
                  </a:txBody>
                  <a:tcPr marL="63888" marR="63888" marT="0" marB="0" anchor="ctr"/>
                </a:tc>
              </a:tr>
              <a:tr h="318257">
                <a:tc>
                  <a:txBody>
                    <a:bodyPr/>
                    <a:lstStyle/>
                    <a:p>
                      <a:pPr marL="0" marR="0" algn="ctr">
                        <a:lnSpc>
                          <a:spcPct val="115000"/>
                        </a:lnSpc>
                        <a:spcBef>
                          <a:spcPts val="1200"/>
                        </a:spcBef>
                        <a:spcAft>
                          <a:spcPts val="1000"/>
                        </a:spcAft>
                      </a:pPr>
                      <a:r>
                        <a:rPr lang="en-US" sz="1050" dirty="0"/>
                        <a:t>CD4 Counts (cells/ </a:t>
                      </a:r>
                      <a:r>
                        <a:rPr lang="en-US" sz="1050" dirty="0" err="1"/>
                        <a:t>cmm</a:t>
                      </a:r>
                      <a:r>
                        <a:rPr lang="en-US" sz="1050" dirty="0"/>
                        <a:t>)</a:t>
                      </a:r>
                      <a:endParaRPr lang="en-US" sz="1050" b="1" dirty="0">
                        <a:latin typeface="Calibri"/>
                        <a:ea typeface="Times New Roman"/>
                        <a:cs typeface="Times New Roman"/>
                      </a:endParaRPr>
                    </a:p>
                  </a:txBody>
                  <a:tcPr marL="63888" marR="63888" marT="0" marB="0" anchor="ctr"/>
                </a:tc>
                <a:tc>
                  <a:txBody>
                    <a:bodyPr/>
                    <a:lstStyle/>
                    <a:p>
                      <a:pPr marL="0" marR="0" algn="ctr">
                        <a:lnSpc>
                          <a:spcPct val="115000"/>
                        </a:lnSpc>
                        <a:spcBef>
                          <a:spcPts val="1200"/>
                        </a:spcBef>
                        <a:spcAft>
                          <a:spcPts val="1000"/>
                        </a:spcAft>
                      </a:pPr>
                      <a:r>
                        <a:rPr lang="en-US" sz="1050" dirty="0"/>
                        <a:t>317.16 ± 128.67</a:t>
                      </a:r>
                      <a:endParaRPr lang="en-US" sz="1050" b="1" dirty="0">
                        <a:latin typeface="Calibri"/>
                        <a:ea typeface="Times New Roman"/>
                        <a:cs typeface="Times New Roman"/>
                      </a:endParaRPr>
                    </a:p>
                  </a:txBody>
                  <a:tcPr marL="63888" marR="63888" marT="0" marB="0" anchor="ctr"/>
                </a:tc>
                <a:tc>
                  <a:txBody>
                    <a:bodyPr/>
                    <a:lstStyle/>
                    <a:p>
                      <a:pPr marL="0" marR="0" algn="ctr">
                        <a:lnSpc>
                          <a:spcPct val="115000"/>
                        </a:lnSpc>
                        <a:spcBef>
                          <a:spcPts val="1200"/>
                        </a:spcBef>
                        <a:spcAft>
                          <a:spcPts val="1000"/>
                        </a:spcAft>
                      </a:pPr>
                      <a:r>
                        <a:rPr lang="en-US" sz="1050" dirty="0"/>
                        <a:t>344.24 ± 165.79</a:t>
                      </a:r>
                      <a:endParaRPr lang="en-US" sz="1050" b="1" dirty="0">
                        <a:latin typeface="Calibri"/>
                        <a:ea typeface="Times New Roman"/>
                        <a:cs typeface="Times New Roman"/>
                      </a:endParaRPr>
                    </a:p>
                  </a:txBody>
                  <a:tcPr marL="63888" marR="63888" marT="0" marB="0" anchor="ctr"/>
                </a:tc>
                <a:tc>
                  <a:txBody>
                    <a:bodyPr/>
                    <a:lstStyle/>
                    <a:p>
                      <a:pPr marL="0" marR="0" algn="ctr">
                        <a:lnSpc>
                          <a:spcPct val="115000"/>
                        </a:lnSpc>
                        <a:spcBef>
                          <a:spcPts val="1200"/>
                        </a:spcBef>
                        <a:spcAft>
                          <a:spcPts val="1000"/>
                        </a:spcAft>
                      </a:pPr>
                      <a:r>
                        <a:rPr lang="en-US" sz="1050" dirty="0"/>
                        <a:t>+ 27.08 ± 92.47</a:t>
                      </a:r>
                      <a:endParaRPr lang="en-US" sz="1050" b="1" dirty="0">
                        <a:latin typeface="Calibri"/>
                        <a:ea typeface="Times New Roman"/>
                        <a:cs typeface="Times New Roman"/>
                      </a:endParaRPr>
                    </a:p>
                  </a:txBody>
                  <a:tcPr marL="63888" marR="63888" marT="0" marB="0" anchor="ctr"/>
                </a:tc>
                <a:tc>
                  <a:txBody>
                    <a:bodyPr/>
                    <a:lstStyle/>
                    <a:p>
                      <a:pPr marL="0" marR="0" algn="ctr">
                        <a:lnSpc>
                          <a:spcPct val="115000"/>
                        </a:lnSpc>
                        <a:spcBef>
                          <a:spcPts val="1200"/>
                        </a:spcBef>
                        <a:spcAft>
                          <a:spcPts val="1000"/>
                        </a:spcAft>
                      </a:pPr>
                      <a:r>
                        <a:rPr lang="en-US" sz="1050" dirty="0"/>
                        <a:t>0.042</a:t>
                      </a:r>
                      <a:endParaRPr lang="en-US" sz="1050" b="1" dirty="0">
                        <a:latin typeface="Calibri"/>
                        <a:ea typeface="Times New Roman"/>
                        <a:cs typeface="Times New Roman"/>
                      </a:endParaRPr>
                    </a:p>
                  </a:txBody>
                  <a:tcPr marL="63888" marR="63888" marT="0" marB="0" anchor="ctr"/>
                </a:tc>
              </a:tr>
              <a:tr h="400005">
                <a:tc>
                  <a:txBody>
                    <a:bodyPr/>
                    <a:lstStyle/>
                    <a:p>
                      <a:pPr marL="0" marR="0" algn="ctr">
                        <a:lnSpc>
                          <a:spcPct val="115000"/>
                        </a:lnSpc>
                        <a:spcBef>
                          <a:spcPts val="1200"/>
                        </a:spcBef>
                        <a:spcAft>
                          <a:spcPts val="1000"/>
                        </a:spcAft>
                      </a:pPr>
                      <a:r>
                        <a:rPr lang="en-US" sz="1050" dirty="0"/>
                        <a:t>CD8 Counts (cells / </a:t>
                      </a:r>
                      <a:r>
                        <a:rPr lang="en-US" sz="1050" dirty="0" err="1"/>
                        <a:t>cmm</a:t>
                      </a:r>
                      <a:r>
                        <a:rPr lang="en-US" sz="1050" dirty="0"/>
                        <a:t>)</a:t>
                      </a:r>
                      <a:endParaRPr lang="en-US" sz="1050" b="1" dirty="0">
                        <a:latin typeface="Calibri"/>
                        <a:ea typeface="Times New Roman"/>
                        <a:cs typeface="Times New Roman"/>
                      </a:endParaRPr>
                    </a:p>
                  </a:txBody>
                  <a:tcPr marL="63888" marR="63888" marT="0" marB="0" anchor="ctr"/>
                </a:tc>
                <a:tc>
                  <a:txBody>
                    <a:bodyPr/>
                    <a:lstStyle/>
                    <a:p>
                      <a:pPr marL="0" marR="0" algn="ctr">
                        <a:lnSpc>
                          <a:spcPct val="115000"/>
                        </a:lnSpc>
                        <a:spcBef>
                          <a:spcPts val="1200"/>
                        </a:spcBef>
                        <a:spcAft>
                          <a:spcPts val="1000"/>
                        </a:spcAft>
                      </a:pPr>
                      <a:r>
                        <a:rPr lang="en-US" sz="1050" dirty="0"/>
                        <a:t>1037.06 ± 285.02</a:t>
                      </a:r>
                      <a:endParaRPr lang="en-US" sz="1050" b="1" dirty="0">
                        <a:latin typeface="Calibri"/>
                        <a:ea typeface="Times New Roman"/>
                        <a:cs typeface="Times New Roman"/>
                      </a:endParaRPr>
                    </a:p>
                  </a:txBody>
                  <a:tcPr marL="63888" marR="63888" marT="0" marB="0" anchor="ctr"/>
                </a:tc>
                <a:tc>
                  <a:txBody>
                    <a:bodyPr/>
                    <a:lstStyle/>
                    <a:p>
                      <a:pPr marL="0" marR="0" algn="ctr">
                        <a:lnSpc>
                          <a:spcPct val="115000"/>
                        </a:lnSpc>
                        <a:spcBef>
                          <a:spcPts val="1200"/>
                        </a:spcBef>
                        <a:spcAft>
                          <a:spcPts val="1000"/>
                        </a:spcAft>
                      </a:pPr>
                      <a:r>
                        <a:rPr lang="en-US" sz="1050" dirty="0"/>
                        <a:t>1139.75 ± 386.76</a:t>
                      </a:r>
                      <a:endParaRPr lang="en-US" sz="1050" b="1" dirty="0">
                        <a:latin typeface="Calibri"/>
                        <a:ea typeface="Times New Roman"/>
                        <a:cs typeface="Times New Roman"/>
                      </a:endParaRPr>
                    </a:p>
                  </a:txBody>
                  <a:tcPr marL="63888" marR="63888" marT="0" marB="0" anchor="ctr"/>
                </a:tc>
                <a:tc>
                  <a:txBody>
                    <a:bodyPr/>
                    <a:lstStyle/>
                    <a:p>
                      <a:pPr marL="0" marR="0" algn="ctr">
                        <a:lnSpc>
                          <a:spcPct val="115000"/>
                        </a:lnSpc>
                        <a:spcBef>
                          <a:spcPts val="1200"/>
                        </a:spcBef>
                        <a:spcAft>
                          <a:spcPts val="1000"/>
                        </a:spcAft>
                      </a:pPr>
                      <a:r>
                        <a:rPr lang="en-US" sz="1050" dirty="0"/>
                        <a:t>+102.69 ± 267.44</a:t>
                      </a:r>
                      <a:endParaRPr lang="en-US" sz="1050" b="1" dirty="0">
                        <a:latin typeface="Calibri"/>
                        <a:ea typeface="Times New Roman"/>
                        <a:cs typeface="Times New Roman"/>
                      </a:endParaRPr>
                    </a:p>
                  </a:txBody>
                  <a:tcPr marL="63888" marR="63888" marT="0" marB="0" anchor="ctr"/>
                </a:tc>
                <a:tc>
                  <a:txBody>
                    <a:bodyPr/>
                    <a:lstStyle/>
                    <a:p>
                      <a:pPr marL="0" marR="0" algn="ctr">
                        <a:lnSpc>
                          <a:spcPct val="115000"/>
                        </a:lnSpc>
                        <a:spcBef>
                          <a:spcPts val="1200"/>
                        </a:spcBef>
                        <a:spcAft>
                          <a:spcPts val="1000"/>
                        </a:spcAft>
                      </a:pPr>
                      <a:r>
                        <a:rPr lang="en-US" sz="1050" dirty="0"/>
                        <a:t>0.008</a:t>
                      </a:r>
                      <a:endParaRPr lang="en-US" sz="1050" b="1" dirty="0">
                        <a:latin typeface="Calibri"/>
                        <a:ea typeface="Times New Roman"/>
                        <a:cs typeface="Times New Roman"/>
                      </a:endParaRPr>
                    </a:p>
                  </a:txBody>
                  <a:tcPr marL="63888" marR="63888" marT="0" marB="0" anchor="ctr"/>
                </a:tc>
              </a:tr>
            </a:tbl>
          </a:graphicData>
        </a:graphic>
      </p:graphicFrame>
      <p:sp>
        <p:nvSpPr>
          <p:cNvPr id="5" name="Rectangle 8"/>
          <p:cNvSpPr>
            <a:spLocks noChangeArrowheads="1"/>
          </p:cNvSpPr>
          <p:nvPr/>
        </p:nvSpPr>
        <p:spPr bwMode="auto">
          <a:xfrm>
            <a:off x="52420" y="116664"/>
            <a:ext cx="9091580" cy="523875"/>
          </a:xfrm>
          <a:prstGeom prst="rect">
            <a:avLst/>
          </a:prstGeom>
          <a:noFill/>
          <a:ln w="9525">
            <a:noFill/>
            <a:miter lim="800000"/>
            <a:headEnd/>
            <a:tailEnd/>
          </a:ln>
        </p:spPr>
        <p:txBody>
          <a:bodyPr/>
          <a:lstStyle/>
          <a:p>
            <a:pPr eaLnBrk="0" hangingPunct="0"/>
            <a:r>
              <a:rPr lang="en-IN" sz="3200" b="1" dirty="0">
                <a:solidFill>
                  <a:prstClr val="white"/>
                </a:solidFill>
                <a:effectLst>
                  <a:outerShdw blurRad="50800" dist="38100" dir="2700000">
                    <a:srgbClr val="000000">
                      <a:alpha val="21000"/>
                    </a:srgbClr>
                  </a:outerShdw>
                </a:effectLst>
                <a:latin typeface="+mj-lt"/>
                <a:ea typeface="Interstate-Black"/>
                <a:cs typeface="Interstate-Black"/>
              </a:rPr>
              <a:t>Summary of study </a:t>
            </a:r>
            <a:r>
              <a:rPr lang="en-IN" sz="3200" b="1" dirty="0" smtClean="0">
                <a:solidFill>
                  <a:prstClr val="white"/>
                </a:solidFill>
                <a:effectLst>
                  <a:outerShdw blurRad="50800" dist="38100" dir="2700000">
                    <a:srgbClr val="000000">
                      <a:alpha val="21000"/>
                    </a:srgbClr>
                  </a:outerShdw>
                </a:effectLst>
                <a:latin typeface="+mj-lt"/>
                <a:ea typeface="Interstate-Black"/>
                <a:cs typeface="Interstate-Black"/>
              </a:rPr>
              <a:t>2 data (Mumbai, India phase III )</a:t>
            </a:r>
            <a:endParaRPr lang="en-IN" sz="3200" b="1" dirty="0">
              <a:solidFill>
                <a:prstClr val="white"/>
              </a:solidFill>
              <a:effectLst>
                <a:outerShdw blurRad="50800" dist="38100" dir="2700000">
                  <a:srgbClr val="000000">
                    <a:alpha val="21000"/>
                  </a:srgbClr>
                </a:outerShdw>
              </a:effectLst>
              <a:latin typeface="+mj-lt"/>
              <a:ea typeface="Interstate-Black"/>
              <a:cs typeface="Interstate-Black"/>
            </a:endParaRPr>
          </a:p>
        </p:txBody>
      </p:sp>
    </p:spTree>
  </p:cSld>
  <p:clrMapOvr>
    <a:masterClrMapping/>
  </p:clrMapOvr>
  <p:transition/>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1"/>
          <p:cNvSpPr>
            <a:spLocks noGrp="1"/>
          </p:cNvSpPr>
          <p:nvPr>
            <p:ph type="title"/>
          </p:nvPr>
        </p:nvSpPr>
        <p:spPr>
          <a:xfrm>
            <a:off x="542925" y="-15875"/>
            <a:ext cx="8077200" cy="857250"/>
          </a:xfrm>
        </p:spPr>
        <p:txBody>
          <a:bodyPr>
            <a:noAutofit/>
          </a:bodyPr>
          <a:lstStyle/>
          <a:p>
            <a:pPr algn="ctr">
              <a:defRPr/>
            </a:pPr>
            <a:r>
              <a:rPr lang="en-GB" sz="2400" dirty="0" smtClean="0"/>
              <a:t/>
            </a:r>
            <a:br>
              <a:rPr lang="en-GB" sz="2400" dirty="0" smtClean="0"/>
            </a:br>
            <a:endParaRPr lang="en-US" sz="2400" dirty="0" smtClean="0"/>
          </a:p>
        </p:txBody>
      </p:sp>
      <p:pic>
        <p:nvPicPr>
          <p:cNvPr id="4" name="Picture 7"/>
          <p:cNvPicPr>
            <a:picLocks noChangeAspect="1" noChangeArrowheads="1"/>
          </p:cNvPicPr>
          <p:nvPr/>
        </p:nvPicPr>
        <p:blipFill>
          <a:blip r:embed="rId3" cstate="print"/>
          <a:srcRect/>
          <a:stretch>
            <a:fillRect/>
          </a:stretch>
        </p:blipFill>
        <p:spPr bwMode="auto">
          <a:xfrm>
            <a:off x="166688" y="2300288"/>
            <a:ext cx="3879850" cy="1990725"/>
          </a:xfrm>
          <a:prstGeom prst="rect">
            <a:avLst/>
          </a:prstGeom>
          <a:ln>
            <a:noFill/>
          </a:ln>
          <a:effectLst>
            <a:outerShdw blurRad="190500" algn="tl" rotWithShape="0">
              <a:srgbClr val="000000">
                <a:alpha val="70000"/>
              </a:srgbClr>
            </a:outerShdw>
          </a:effectLst>
        </p:spPr>
      </p:pic>
      <p:pic>
        <p:nvPicPr>
          <p:cNvPr id="5" name="Picture 8"/>
          <p:cNvPicPr>
            <a:picLocks noChangeAspect="1" noChangeArrowheads="1"/>
          </p:cNvPicPr>
          <p:nvPr/>
        </p:nvPicPr>
        <p:blipFill>
          <a:blip r:embed="rId4" cstate="print"/>
          <a:srcRect/>
          <a:stretch>
            <a:fillRect/>
          </a:stretch>
        </p:blipFill>
        <p:spPr bwMode="auto">
          <a:xfrm>
            <a:off x="4487863" y="2282825"/>
            <a:ext cx="3957637" cy="1982788"/>
          </a:xfrm>
          <a:prstGeom prst="rect">
            <a:avLst/>
          </a:prstGeom>
          <a:ln>
            <a:noFill/>
          </a:ln>
          <a:effectLst>
            <a:outerShdw blurRad="190500" algn="tl" rotWithShape="0">
              <a:srgbClr val="000000">
                <a:alpha val="70000"/>
              </a:srgbClr>
            </a:outerShdw>
          </a:effectLst>
        </p:spPr>
      </p:pic>
      <p:sp>
        <p:nvSpPr>
          <p:cNvPr id="27654" name="Rectangle 5"/>
          <p:cNvSpPr>
            <a:spLocks noChangeArrowheads="1"/>
          </p:cNvSpPr>
          <p:nvPr/>
        </p:nvSpPr>
        <p:spPr bwMode="auto">
          <a:xfrm>
            <a:off x="1227138" y="1492287"/>
            <a:ext cx="6610350" cy="338137"/>
          </a:xfrm>
          <a:prstGeom prst="rect">
            <a:avLst/>
          </a:prstGeom>
          <a:ln>
            <a:headEnd/>
            <a:tailEnd/>
          </a:ln>
        </p:spPr>
        <p:style>
          <a:lnRef idx="2">
            <a:schemeClr val="accent3">
              <a:shade val="50000"/>
            </a:schemeClr>
          </a:lnRef>
          <a:fillRef idx="1">
            <a:schemeClr val="accent3"/>
          </a:fillRef>
          <a:effectRef idx="0">
            <a:schemeClr val="accent3"/>
          </a:effectRef>
          <a:fontRef idx="minor">
            <a:schemeClr val="lt1"/>
          </a:fontRef>
        </p:style>
        <p:txBody>
          <a:bodyPr wrap="none">
            <a:spAutoFit/>
          </a:bodyPr>
          <a:lstStyle/>
          <a:p>
            <a:pPr>
              <a:defRPr/>
            </a:pPr>
            <a:r>
              <a:rPr lang="en-US" sz="1600" b="1" dirty="0">
                <a:solidFill>
                  <a:prstClr val="white"/>
                </a:solidFill>
              </a:rPr>
              <a:t>Statistically significant gain in weight p&lt;0.05 in both the Study I and Study II</a:t>
            </a:r>
            <a:endParaRPr lang="en-GB" sz="1600" b="1" dirty="0">
              <a:solidFill>
                <a:prstClr val="white"/>
              </a:solidFill>
            </a:endParaRPr>
          </a:p>
        </p:txBody>
      </p:sp>
      <p:sp>
        <p:nvSpPr>
          <p:cNvPr id="27655" name="Rectangle 14"/>
          <p:cNvSpPr>
            <a:spLocks noChangeArrowheads="1"/>
          </p:cNvSpPr>
          <p:nvPr/>
        </p:nvSpPr>
        <p:spPr bwMode="auto">
          <a:xfrm>
            <a:off x="1536700" y="1894330"/>
            <a:ext cx="884238" cy="368300"/>
          </a:xfrm>
          <a:prstGeom prst="rect">
            <a:avLst/>
          </a:prstGeom>
          <a:ln>
            <a:headEnd/>
            <a:tailEnd/>
          </a:ln>
        </p:spPr>
        <p:style>
          <a:lnRef idx="2">
            <a:schemeClr val="dk1"/>
          </a:lnRef>
          <a:fillRef idx="1">
            <a:schemeClr val="lt1"/>
          </a:fillRef>
          <a:effectRef idx="0">
            <a:schemeClr val="dk1"/>
          </a:effectRef>
          <a:fontRef idx="minor">
            <a:schemeClr val="dk1"/>
          </a:fontRef>
        </p:style>
        <p:txBody>
          <a:bodyPr wrap="none">
            <a:spAutoFit/>
          </a:bodyPr>
          <a:lstStyle/>
          <a:p>
            <a:pPr algn="ctr">
              <a:defRPr/>
            </a:pPr>
            <a:r>
              <a:rPr lang="en-US" dirty="0">
                <a:solidFill>
                  <a:prstClr val="black"/>
                </a:solidFill>
              </a:rPr>
              <a:t>Study 1</a:t>
            </a:r>
            <a:endParaRPr lang="en-GB" dirty="0">
              <a:solidFill>
                <a:prstClr val="black"/>
              </a:solidFill>
            </a:endParaRPr>
          </a:p>
        </p:txBody>
      </p:sp>
      <p:sp>
        <p:nvSpPr>
          <p:cNvPr id="10" name="Rectangle 14"/>
          <p:cNvSpPr>
            <a:spLocks noChangeArrowheads="1"/>
          </p:cNvSpPr>
          <p:nvPr/>
        </p:nvSpPr>
        <p:spPr bwMode="auto">
          <a:xfrm>
            <a:off x="6134100" y="1897505"/>
            <a:ext cx="885825" cy="369888"/>
          </a:xfrm>
          <a:prstGeom prst="rect">
            <a:avLst/>
          </a:prstGeom>
          <a:ln>
            <a:headEnd/>
            <a:tailEnd/>
          </a:ln>
        </p:spPr>
        <p:style>
          <a:lnRef idx="2">
            <a:schemeClr val="dk1"/>
          </a:lnRef>
          <a:fillRef idx="1">
            <a:schemeClr val="lt1"/>
          </a:fillRef>
          <a:effectRef idx="0">
            <a:schemeClr val="dk1"/>
          </a:effectRef>
          <a:fontRef idx="minor">
            <a:schemeClr val="dk1"/>
          </a:fontRef>
        </p:style>
        <p:txBody>
          <a:bodyPr wrap="none">
            <a:spAutoFit/>
          </a:bodyPr>
          <a:lstStyle/>
          <a:p>
            <a:pPr algn="ctr">
              <a:defRPr/>
            </a:pPr>
            <a:r>
              <a:rPr lang="en-US" dirty="0">
                <a:solidFill>
                  <a:prstClr val="black"/>
                </a:solidFill>
              </a:rPr>
              <a:t>Study 2</a:t>
            </a:r>
            <a:endParaRPr lang="en-GB" dirty="0">
              <a:solidFill>
                <a:prstClr val="black"/>
              </a:solidFill>
            </a:endParaRPr>
          </a:p>
        </p:txBody>
      </p:sp>
      <p:sp>
        <p:nvSpPr>
          <p:cNvPr id="11" name="Rectangle 10"/>
          <p:cNvSpPr/>
          <p:nvPr/>
        </p:nvSpPr>
        <p:spPr>
          <a:xfrm>
            <a:off x="0" y="109538"/>
            <a:ext cx="9144000" cy="584200"/>
          </a:xfrm>
          <a:prstGeom prst="rect">
            <a:avLst/>
          </a:prstGeom>
        </p:spPr>
        <p:txBody>
          <a:bodyPr>
            <a:spAutoFit/>
          </a:bodyPr>
          <a:lstStyle/>
          <a:p>
            <a:pPr fontAlgn="auto">
              <a:spcBef>
                <a:spcPts val="0"/>
              </a:spcBef>
              <a:spcAft>
                <a:spcPts val="0"/>
              </a:spcAft>
              <a:defRPr/>
            </a:pPr>
            <a:r>
              <a:rPr lang="en-US" sz="3200" b="1" dirty="0">
                <a:ln w="11430"/>
                <a:solidFill>
                  <a:prstClr val="white"/>
                </a:solidFill>
                <a:effectLst>
                  <a:outerShdw blurRad="80000" dist="40000" dir="5040000" algn="tl">
                    <a:srgbClr val="000000">
                      <a:alpha val="30000"/>
                    </a:srgbClr>
                  </a:outerShdw>
                </a:effectLst>
                <a:latin typeface="Calibri" pitchFamily="34" charset="0"/>
              </a:rPr>
              <a:t> </a:t>
            </a:r>
            <a:r>
              <a:rPr lang="en-US" sz="3200" b="1" dirty="0">
                <a:solidFill>
                  <a:prstClr val="white"/>
                </a:solidFill>
                <a:effectLst>
                  <a:outerShdw blurRad="50800" dist="38100" dir="2700000">
                    <a:srgbClr val="000000">
                      <a:alpha val="21000"/>
                    </a:srgbClr>
                  </a:outerShdw>
                </a:effectLst>
                <a:latin typeface="+mj-lt"/>
                <a:ea typeface="Interstate-Black"/>
                <a:cs typeface="Interstate-Black"/>
              </a:rPr>
              <a:t>Indian Study : STAND ALONE MONOTHERAPY</a:t>
            </a:r>
          </a:p>
        </p:txBody>
      </p:sp>
      <p:sp>
        <p:nvSpPr>
          <p:cNvPr id="12" name="Rectangle 11"/>
          <p:cNvSpPr/>
          <p:nvPr/>
        </p:nvSpPr>
        <p:spPr>
          <a:xfrm>
            <a:off x="0" y="1343025"/>
            <a:ext cx="9144000" cy="584200"/>
          </a:xfrm>
          <a:prstGeom prst="rect">
            <a:avLst/>
          </a:prstGeom>
        </p:spPr>
        <p:txBody>
          <a:bodyPr>
            <a:spAutoFit/>
          </a:bodyPr>
          <a:lstStyle/>
          <a:p>
            <a:pPr fontAlgn="auto">
              <a:spcBef>
                <a:spcPts val="0"/>
              </a:spcBef>
              <a:spcAft>
                <a:spcPts val="0"/>
              </a:spcAft>
              <a:defRPr/>
            </a:pPr>
            <a:r>
              <a:rPr lang="en-US" sz="3200" b="1" dirty="0">
                <a:ln w="11430"/>
                <a:solidFill>
                  <a:prstClr val="white"/>
                </a:solidFill>
                <a:effectLst>
                  <a:outerShdw blurRad="80000" dist="40000" dir="5040000" algn="tl">
                    <a:srgbClr val="000000">
                      <a:alpha val="30000"/>
                    </a:srgbClr>
                  </a:outerShdw>
                </a:effectLst>
                <a:latin typeface="Calibri" pitchFamily="34" charset="0"/>
                <a:ea typeface="+mj-ea"/>
                <a:cs typeface="+mj-cs"/>
              </a:rPr>
              <a:t> </a:t>
            </a:r>
            <a:endParaRPr lang="en-AU" sz="3200" b="1" dirty="0">
              <a:ln w="11430"/>
              <a:solidFill>
                <a:prstClr val="white"/>
              </a:solidFill>
              <a:effectLst>
                <a:outerShdw blurRad="80000" dist="40000" dir="5040000" algn="tl">
                  <a:srgbClr val="000000">
                    <a:alpha val="30000"/>
                  </a:srgbClr>
                </a:outerShdw>
              </a:effectLst>
              <a:latin typeface="Calibri" pitchFamily="34" charset="0"/>
              <a:ea typeface="+mj-ea"/>
              <a:cs typeface="+mj-cs"/>
            </a:endParaRPr>
          </a:p>
        </p:txBody>
      </p:sp>
      <p:sp>
        <p:nvSpPr>
          <p:cNvPr id="13" name="Rectangle 12"/>
          <p:cNvSpPr/>
          <p:nvPr/>
        </p:nvSpPr>
        <p:spPr>
          <a:xfrm>
            <a:off x="2287588" y="973346"/>
            <a:ext cx="4572000" cy="523220"/>
          </a:xfrm>
          <a:prstGeom prst="rect">
            <a:avLst/>
          </a:prstGeom>
        </p:spPr>
        <p:txBody>
          <a:bodyPr>
            <a:spAutoFit/>
          </a:bodyPr>
          <a:lstStyle/>
          <a:p>
            <a:pPr algn="ctr">
              <a:defRPr/>
            </a:pPr>
            <a:r>
              <a:rPr lang="en-US" sz="2400" b="1" dirty="0">
                <a:ln w="11430"/>
                <a:solidFill>
                  <a:srgbClr val="FF0000"/>
                </a:solidFill>
                <a:effectLst>
                  <a:outerShdw blurRad="80000" dist="40000" dir="5040000" algn="tl">
                    <a:srgbClr val="000000">
                      <a:alpha val="30000"/>
                    </a:srgbClr>
                  </a:outerShdw>
                </a:effectLst>
                <a:latin typeface="Calibri" pitchFamily="34" charset="0"/>
              </a:rPr>
              <a:t>Weight</a:t>
            </a:r>
            <a:r>
              <a:rPr lang="en-US" sz="2800" b="1" dirty="0">
                <a:ln w="11430"/>
                <a:solidFill>
                  <a:srgbClr val="FF0000"/>
                </a:solidFill>
                <a:effectLst>
                  <a:outerShdw blurRad="80000" dist="40000" dir="5040000" algn="tl">
                    <a:srgbClr val="000000">
                      <a:alpha val="30000"/>
                    </a:srgbClr>
                  </a:outerShdw>
                </a:effectLst>
                <a:latin typeface="Calibri" pitchFamily="34" charset="0"/>
              </a:rPr>
              <a:t> gain after treatment</a:t>
            </a:r>
            <a:endParaRPr lang="en-US" sz="2800" dirty="0">
              <a:solidFill>
                <a:srgbClr val="FF0000"/>
              </a:solidFill>
              <a:latin typeface="Arial Black" pitchFamily="34" charset="0"/>
              <a:cs typeface="Aparajita" pitchFamily="34" charset="0"/>
            </a:endParaRPr>
          </a:p>
        </p:txBody>
      </p:sp>
      <p:sp>
        <p:nvSpPr>
          <p:cNvPr id="107531" name="Rectangle 14"/>
          <p:cNvSpPr>
            <a:spLocks noChangeArrowheads="1"/>
          </p:cNvSpPr>
          <p:nvPr/>
        </p:nvSpPr>
        <p:spPr bwMode="auto">
          <a:xfrm>
            <a:off x="2301875" y="793750"/>
            <a:ext cx="4572000" cy="338554"/>
          </a:xfrm>
          <a:prstGeom prst="rect">
            <a:avLst/>
          </a:prstGeom>
          <a:noFill/>
          <a:ln w="9525">
            <a:noFill/>
            <a:miter lim="800000"/>
            <a:headEnd/>
            <a:tailEnd/>
          </a:ln>
        </p:spPr>
        <p:txBody>
          <a:bodyPr>
            <a:spAutoFit/>
          </a:bodyPr>
          <a:lstStyle/>
          <a:p>
            <a:pPr algn="ctr"/>
            <a:r>
              <a:rPr lang="en-GB" sz="1600" dirty="0">
                <a:solidFill>
                  <a:srgbClr val="000000"/>
                </a:solidFill>
                <a:latin typeface="Arial Black" pitchFamily="34" charset="0"/>
                <a:cs typeface="Aparajita" pitchFamily="34" charset="0"/>
              </a:rPr>
              <a:t>SION HOSPITAL MUMBAI</a:t>
            </a:r>
            <a:endParaRPr lang="en-US" sz="1600" dirty="0">
              <a:solidFill>
                <a:srgbClr val="000000"/>
              </a:solidFill>
              <a:latin typeface="Arial Black" pitchFamily="34" charset="0"/>
              <a:cs typeface="Aparajita" pitchFamily="34" charset="0"/>
            </a:endParaRPr>
          </a:p>
        </p:txBody>
      </p:sp>
      <p:sp>
        <p:nvSpPr>
          <p:cNvPr id="107532" name="TextBox 1"/>
          <p:cNvSpPr txBox="1">
            <a:spLocks noChangeArrowheads="1"/>
          </p:cNvSpPr>
          <p:nvPr/>
        </p:nvSpPr>
        <p:spPr bwMode="auto">
          <a:xfrm>
            <a:off x="101600" y="4324350"/>
            <a:ext cx="4413250" cy="708025"/>
          </a:xfrm>
          <a:prstGeom prst="rect">
            <a:avLst/>
          </a:prstGeom>
          <a:noFill/>
          <a:ln w="9525">
            <a:noFill/>
            <a:miter lim="800000"/>
            <a:headEnd/>
            <a:tailEnd/>
          </a:ln>
        </p:spPr>
        <p:txBody>
          <a:bodyPr>
            <a:spAutoFit/>
          </a:bodyPr>
          <a:lstStyle/>
          <a:p>
            <a:r>
              <a:rPr lang="en-US" sz="1400" b="1" dirty="0">
                <a:solidFill>
                  <a:srgbClr val="000000"/>
                </a:solidFill>
                <a:latin typeface="Calibri" pitchFamily="34" charset="0"/>
              </a:rPr>
              <a:t>Study I : </a:t>
            </a:r>
            <a:r>
              <a:rPr lang="en-US" sz="1200" dirty="0">
                <a:solidFill>
                  <a:srgbClr val="000000"/>
                </a:solidFill>
                <a:latin typeface="Calibri" pitchFamily="34" charset="0"/>
              </a:rPr>
              <a:t>average weight gain of </a:t>
            </a:r>
            <a:r>
              <a:rPr lang="en-US" sz="1400" b="1" dirty="0">
                <a:solidFill>
                  <a:srgbClr val="000000"/>
                </a:solidFill>
                <a:latin typeface="Calibri" pitchFamily="34" charset="0"/>
              </a:rPr>
              <a:t>4.73 kg </a:t>
            </a:r>
            <a:r>
              <a:rPr lang="en-US" sz="1200" dirty="0">
                <a:solidFill>
                  <a:srgbClr val="000000"/>
                </a:solidFill>
                <a:latin typeface="Calibri" pitchFamily="34" charset="0"/>
              </a:rPr>
              <a:t>after 12 weeks of </a:t>
            </a:r>
            <a:r>
              <a:rPr lang="en-US" sz="1200" dirty="0" smtClean="0">
                <a:solidFill>
                  <a:srgbClr val="000000"/>
                </a:solidFill>
                <a:latin typeface="Calibri" pitchFamily="34" charset="0"/>
              </a:rPr>
              <a:t>Radha 108 </a:t>
            </a:r>
            <a:r>
              <a:rPr lang="en-US" sz="1200" dirty="0">
                <a:solidFill>
                  <a:srgbClr val="000000"/>
                </a:solidFill>
                <a:latin typeface="Calibri" pitchFamily="34" charset="0"/>
              </a:rPr>
              <a:t>therapy. statistically significant (p &lt; 0.05) </a:t>
            </a:r>
          </a:p>
          <a:p>
            <a:r>
              <a:rPr lang="en-US" sz="1200" dirty="0">
                <a:solidFill>
                  <a:srgbClr val="000000"/>
                </a:solidFill>
                <a:latin typeface="Calibri" pitchFamily="34" charset="0"/>
              </a:rPr>
              <a:t>Mean weight was </a:t>
            </a:r>
            <a:r>
              <a:rPr lang="en-US" sz="1400" b="1" dirty="0">
                <a:solidFill>
                  <a:srgbClr val="000000"/>
                </a:solidFill>
                <a:latin typeface="Calibri" pitchFamily="34" charset="0"/>
              </a:rPr>
              <a:t>50.48 kg </a:t>
            </a:r>
            <a:r>
              <a:rPr lang="en-US" sz="1200" dirty="0">
                <a:solidFill>
                  <a:srgbClr val="000000"/>
                </a:solidFill>
                <a:latin typeface="Calibri" pitchFamily="34" charset="0"/>
              </a:rPr>
              <a:t>at start of study.</a:t>
            </a:r>
          </a:p>
        </p:txBody>
      </p:sp>
      <p:sp>
        <p:nvSpPr>
          <p:cNvPr id="107533" name="TextBox 2"/>
          <p:cNvSpPr txBox="1">
            <a:spLocks noChangeArrowheads="1"/>
          </p:cNvSpPr>
          <p:nvPr/>
        </p:nvSpPr>
        <p:spPr bwMode="auto">
          <a:xfrm>
            <a:off x="4398963" y="4264025"/>
            <a:ext cx="4748212" cy="985838"/>
          </a:xfrm>
          <a:prstGeom prst="rect">
            <a:avLst/>
          </a:prstGeom>
          <a:noFill/>
          <a:ln w="9525">
            <a:noFill/>
            <a:miter lim="800000"/>
            <a:headEnd/>
            <a:tailEnd/>
          </a:ln>
        </p:spPr>
        <p:txBody>
          <a:bodyPr>
            <a:spAutoFit/>
          </a:bodyPr>
          <a:lstStyle/>
          <a:p>
            <a:r>
              <a:rPr lang="en-US" sz="1400" b="1" dirty="0">
                <a:solidFill>
                  <a:srgbClr val="000000"/>
                </a:solidFill>
                <a:latin typeface="Calibri" pitchFamily="34" charset="0"/>
              </a:rPr>
              <a:t>Study II </a:t>
            </a:r>
            <a:r>
              <a:rPr lang="en-US" sz="1200" b="1" dirty="0">
                <a:solidFill>
                  <a:srgbClr val="000000"/>
                </a:solidFill>
                <a:latin typeface="Calibri" pitchFamily="34" charset="0"/>
              </a:rPr>
              <a:t>: </a:t>
            </a:r>
            <a:r>
              <a:rPr lang="en-US" sz="1200" dirty="0">
                <a:solidFill>
                  <a:srgbClr val="000000"/>
                </a:solidFill>
                <a:latin typeface="Calibri" pitchFamily="34" charset="0"/>
              </a:rPr>
              <a:t>average weight gain of </a:t>
            </a:r>
            <a:r>
              <a:rPr lang="en-US" sz="1400" b="1" dirty="0">
                <a:solidFill>
                  <a:srgbClr val="000000"/>
                </a:solidFill>
                <a:latin typeface="Calibri" pitchFamily="34" charset="0"/>
              </a:rPr>
              <a:t>4.68 ± 1.9</a:t>
            </a:r>
            <a:r>
              <a:rPr lang="en-US" sz="1200" dirty="0">
                <a:solidFill>
                  <a:srgbClr val="000000"/>
                </a:solidFill>
                <a:latin typeface="Calibri" pitchFamily="34" charset="0"/>
              </a:rPr>
              <a:t>  kg after 12 weeks of </a:t>
            </a:r>
            <a:r>
              <a:rPr lang="en-US" sz="1200" dirty="0" smtClean="0">
                <a:solidFill>
                  <a:srgbClr val="000000"/>
                </a:solidFill>
                <a:latin typeface="Calibri" pitchFamily="34" charset="0"/>
              </a:rPr>
              <a:t>Radha108 </a:t>
            </a:r>
            <a:r>
              <a:rPr lang="en-US" sz="1200" dirty="0">
                <a:solidFill>
                  <a:srgbClr val="000000"/>
                </a:solidFill>
                <a:latin typeface="Calibri" pitchFamily="34" charset="0"/>
              </a:rPr>
              <a:t>therapy. statistically significant (p &lt; 0.05)</a:t>
            </a:r>
            <a:r>
              <a:rPr lang="en-US" sz="1600" dirty="0">
                <a:solidFill>
                  <a:srgbClr val="FFFFFF"/>
                </a:solidFill>
                <a:latin typeface="Calibri" pitchFamily="34" charset="0"/>
              </a:rPr>
              <a:t> </a:t>
            </a:r>
          </a:p>
          <a:p>
            <a:r>
              <a:rPr lang="en-US" sz="1200" dirty="0">
                <a:solidFill>
                  <a:srgbClr val="000000"/>
                </a:solidFill>
                <a:latin typeface="Calibri" pitchFamily="34" charset="0"/>
              </a:rPr>
              <a:t>Mean weight was </a:t>
            </a:r>
            <a:r>
              <a:rPr lang="en-US" sz="1400" b="1" dirty="0">
                <a:solidFill>
                  <a:srgbClr val="000000"/>
                </a:solidFill>
                <a:latin typeface="Calibri" pitchFamily="34" charset="0"/>
              </a:rPr>
              <a:t>49.21kg</a:t>
            </a:r>
            <a:r>
              <a:rPr lang="en-US" sz="1200" dirty="0">
                <a:solidFill>
                  <a:srgbClr val="000000"/>
                </a:solidFill>
                <a:latin typeface="Calibri" pitchFamily="34" charset="0"/>
              </a:rPr>
              <a:t> at start of study and </a:t>
            </a:r>
            <a:r>
              <a:rPr lang="en-US" sz="1400" b="1" dirty="0">
                <a:solidFill>
                  <a:srgbClr val="000000"/>
                </a:solidFill>
                <a:latin typeface="Calibri" pitchFamily="34" charset="0"/>
              </a:rPr>
              <a:t>53.89 kg </a:t>
            </a:r>
            <a:r>
              <a:rPr lang="en-US" sz="1200" dirty="0">
                <a:solidFill>
                  <a:srgbClr val="000000"/>
                </a:solidFill>
                <a:latin typeface="Calibri" pitchFamily="34" charset="0"/>
              </a:rPr>
              <a:t>after 12 wks.</a:t>
            </a:r>
            <a:endParaRPr lang="en-US" sz="1400" dirty="0">
              <a:solidFill>
                <a:srgbClr val="000000"/>
              </a:solidFill>
            </a:endParaRPr>
          </a:p>
          <a:p>
            <a:endParaRPr lang="en-IN" sz="1200" dirty="0">
              <a:solidFill>
                <a:srgbClr val="000000"/>
              </a:solidFill>
            </a:endParaRPr>
          </a:p>
        </p:txBody>
      </p:sp>
    </p:spTree>
  </p:cSld>
  <p:clrMapOvr>
    <a:masterClrMapping/>
  </p:clrMapOvr>
  <p:transition>
    <p:fade/>
  </p:transition>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7" name="Rectangle 6"/>
          <p:cNvSpPr>
            <a:spLocks noChangeArrowheads="1"/>
          </p:cNvSpPr>
          <p:nvPr/>
        </p:nvSpPr>
        <p:spPr bwMode="auto">
          <a:xfrm>
            <a:off x="898525" y="962025"/>
            <a:ext cx="7337425" cy="338138"/>
          </a:xfrm>
          <a:prstGeom prst="rect">
            <a:avLst/>
          </a:prstGeom>
          <a:ln>
            <a:headEnd/>
            <a:tailEnd/>
          </a:ln>
        </p:spPr>
        <p:style>
          <a:lnRef idx="2">
            <a:schemeClr val="accent3">
              <a:shade val="50000"/>
            </a:schemeClr>
          </a:lnRef>
          <a:fillRef idx="1">
            <a:schemeClr val="accent3"/>
          </a:fillRef>
          <a:effectRef idx="0">
            <a:schemeClr val="accent3"/>
          </a:effectRef>
          <a:fontRef idx="minor">
            <a:schemeClr val="lt1"/>
          </a:fontRef>
        </p:style>
        <p:txBody>
          <a:bodyPr wrap="none">
            <a:spAutoFit/>
          </a:bodyPr>
          <a:lstStyle/>
          <a:p>
            <a:pPr>
              <a:defRPr/>
            </a:pPr>
            <a:r>
              <a:rPr lang="en-US" sz="1600" b="1" dirty="0">
                <a:solidFill>
                  <a:prstClr val="white"/>
                </a:solidFill>
              </a:rPr>
              <a:t>Statistically significant reduction in Fatigue / Malaise in both the Study I and Study II</a:t>
            </a:r>
            <a:endParaRPr lang="en-GB" sz="1600" b="1" dirty="0">
              <a:solidFill>
                <a:prstClr val="white"/>
              </a:solidFill>
            </a:endParaRPr>
          </a:p>
        </p:txBody>
      </p:sp>
      <p:sp>
        <p:nvSpPr>
          <p:cNvPr id="12" name="Title 1"/>
          <p:cNvSpPr>
            <a:spLocks noGrp="1"/>
          </p:cNvSpPr>
          <p:nvPr>
            <p:ph type="title"/>
          </p:nvPr>
        </p:nvSpPr>
        <p:spPr>
          <a:xfrm>
            <a:off x="76199" y="76200"/>
            <a:ext cx="8785225" cy="590550"/>
          </a:xfrm>
        </p:spPr>
        <p:txBody>
          <a:bodyPr>
            <a:noAutofit/>
          </a:bodyPr>
          <a:lstStyle/>
          <a:p>
            <a:pPr>
              <a:defRPr/>
            </a:pPr>
            <a:r>
              <a:rPr lang="en-US" dirty="0" smtClean="0"/>
              <a:t> Data on chronic </a:t>
            </a:r>
            <a:r>
              <a:rPr lang="en-US" dirty="0" smtClean="0">
                <a:solidFill>
                  <a:prstClr val="white"/>
                </a:solidFill>
              </a:rPr>
              <a:t>fatigue syndrome after therapy</a:t>
            </a:r>
            <a:r>
              <a:rPr lang="en-GB" dirty="0" smtClean="0">
                <a:solidFill>
                  <a:prstClr val="white"/>
                </a:solidFill>
              </a:rPr>
              <a:t/>
            </a:r>
            <a:br>
              <a:rPr lang="en-GB" dirty="0" smtClean="0">
                <a:solidFill>
                  <a:prstClr val="white"/>
                </a:solidFill>
              </a:rPr>
            </a:br>
            <a:endParaRPr lang="en-US" dirty="0" smtClean="0">
              <a:solidFill>
                <a:prstClr val="white"/>
              </a:solidFill>
            </a:endParaRPr>
          </a:p>
        </p:txBody>
      </p:sp>
      <p:sp>
        <p:nvSpPr>
          <p:cNvPr id="13" name="Rectangle 14"/>
          <p:cNvSpPr>
            <a:spLocks noChangeArrowheads="1"/>
          </p:cNvSpPr>
          <p:nvPr/>
        </p:nvSpPr>
        <p:spPr bwMode="auto">
          <a:xfrm>
            <a:off x="1779588" y="1492250"/>
            <a:ext cx="884237" cy="368300"/>
          </a:xfrm>
          <a:prstGeom prst="rect">
            <a:avLst/>
          </a:prstGeom>
          <a:ln>
            <a:headEnd/>
            <a:tailEnd/>
          </a:ln>
        </p:spPr>
        <p:style>
          <a:lnRef idx="2">
            <a:schemeClr val="dk1"/>
          </a:lnRef>
          <a:fillRef idx="1">
            <a:schemeClr val="lt1"/>
          </a:fillRef>
          <a:effectRef idx="0">
            <a:schemeClr val="dk1"/>
          </a:effectRef>
          <a:fontRef idx="minor">
            <a:schemeClr val="dk1"/>
          </a:fontRef>
        </p:style>
        <p:txBody>
          <a:bodyPr wrap="none">
            <a:spAutoFit/>
          </a:bodyPr>
          <a:lstStyle/>
          <a:p>
            <a:pPr algn="ctr">
              <a:defRPr/>
            </a:pPr>
            <a:r>
              <a:rPr lang="en-US" dirty="0">
                <a:solidFill>
                  <a:prstClr val="black"/>
                </a:solidFill>
              </a:rPr>
              <a:t>Study 1</a:t>
            </a:r>
            <a:endParaRPr lang="en-GB" dirty="0">
              <a:solidFill>
                <a:prstClr val="black"/>
              </a:solidFill>
            </a:endParaRPr>
          </a:p>
        </p:txBody>
      </p:sp>
      <p:sp>
        <p:nvSpPr>
          <p:cNvPr id="14" name="Rectangle 14"/>
          <p:cNvSpPr>
            <a:spLocks noChangeArrowheads="1"/>
          </p:cNvSpPr>
          <p:nvPr/>
        </p:nvSpPr>
        <p:spPr bwMode="auto">
          <a:xfrm>
            <a:off x="6200775" y="1492250"/>
            <a:ext cx="885825" cy="368300"/>
          </a:xfrm>
          <a:prstGeom prst="rect">
            <a:avLst/>
          </a:prstGeom>
          <a:ln>
            <a:headEnd/>
            <a:tailEnd/>
          </a:ln>
        </p:spPr>
        <p:style>
          <a:lnRef idx="2">
            <a:schemeClr val="dk1"/>
          </a:lnRef>
          <a:fillRef idx="1">
            <a:schemeClr val="lt1"/>
          </a:fillRef>
          <a:effectRef idx="0">
            <a:schemeClr val="dk1"/>
          </a:effectRef>
          <a:fontRef idx="minor">
            <a:schemeClr val="dk1"/>
          </a:fontRef>
        </p:style>
        <p:txBody>
          <a:bodyPr wrap="none">
            <a:spAutoFit/>
          </a:bodyPr>
          <a:lstStyle/>
          <a:p>
            <a:pPr algn="ctr">
              <a:defRPr/>
            </a:pPr>
            <a:r>
              <a:rPr lang="en-US" dirty="0">
                <a:solidFill>
                  <a:prstClr val="black"/>
                </a:solidFill>
              </a:rPr>
              <a:t>Study 2</a:t>
            </a:r>
            <a:endParaRPr lang="en-GB" dirty="0">
              <a:solidFill>
                <a:prstClr val="black"/>
              </a:solidFill>
            </a:endParaRPr>
          </a:p>
        </p:txBody>
      </p:sp>
      <p:sp>
        <p:nvSpPr>
          <p:cNvPr id="108550" name="Rectangle 3"/>
          <p:cNvSpPr txBox="1">
            <a:spLocks noChangeArrowheads="1"/>
          </p:cNvSpPr>
          <p:nvPr/>
        </p:nvSpPr>
        <p:spPr bwMode="auto">
          <a:xfrm>
            <a:off x="192088" y="3968750"/>
            <a:ext cx="4318000" cy="1179513"/>
          </a:xfrm>
          <a:prstGeom prst="rect">
            <a:avLst/>
          </a:prstGeom>
          <a:noFill/>
          <a:ln w="9525">
            <a:noFill/>
            <a:miter lim="800000"/>
            <a:headEnd/>
            <a:tailEnd/>
          </a:ln>
        </p:spPr>
        <p:txBody>
          <a:bodyPr/>
          <a:lstStyle/>
          <a:p>
            <a:pPr marL="342900" indent="-342900">
              <a:spcBef>
                <a:spcPct val="20000"/>
              </a:spcBef>
              <a:buClr>
                <a:srgbClr val="000000"/>
              </a:buClr>
            </a:pPr>
            <a:r>
              <a:rPr lang="en-US" sz="1600">
                <a:solidFill>
                  <a:srgbClr val="000000"/>
                </a:solidFill>
                <a:latin typeface="Calibri" pitchFamily="34" charset="0"/>
              </a:rPr>
              <a:t>Study I:</a:t>
            </a:r>
          </a:p>
          <a:p>
            <a:pPr marL="342900" indent="-342900">
              <a:spcBef>
                <a:spcPct val="20000"/>
              </a:spcBef>
              <a:buClr>
                <a:srgbClr val="000000"/>
              </a:buClr>
              <a:buFont typeface="Arial" pitchFamily="34" charset="0"/>
              <a:buChar char="•"/>
            </a:pPr>
            <a:r>
              <a:rPr lang="en-US" sz="1200">
                <a:solidFill>
                  <a:srgbClr val="000000"/>
                </a:solidFill>
                <a:latin typeface="Calibri" pitchFamily="34" charset="0"/>
              </a:rPr>
              <a:t>88 % of the total study cases had fatigue at basal. </a:t>
            </a:r>
          </a:p>
          <a:p>
            <a:pPr marL="342900" indent="-342900">
              <a:spcBef>
                <a:spcPct val="20000"/>
              </a:spcBef>
              <a:buClr>
                <a:srgbClr val="000000"/>
              </a:buClr>
              <a:buFont typeface="Arial" pitchFamily="34" charset="0"/>
              <a:buChar char="•"/>
            </a:pPr>
            <a:r>
              <a:rPr lang="en-US" sz="1200">
                <a:solidFill>
                  <a:srgbClr val="000000"/>
                </a:solidFill>
                <a:latin typeface="Calibri" pitchFamily="34" charset="0"/>
              </a:rPr>
              <a:t>After 6th week onwards only one or two patients had fatigue, statistically significant </a:t>
            </a:r>
            <a:endParaRPr lang="en-US" sz="1600">
              <a:solidFill>
                <a:srgbClr val="000000"/>
              </a:solidFill>
              <a:latin typeface="Calibri" pitchFamily="34" charset="0"/>
            </a:endParaRPr>
          </a:p>
        </p:txBody>
      </p:sp>
      <p:sp>
        <p:nvSpPr>
          <p:cNvPr id="108551" name="Rectangle 4"/>
          <p:cNvSpPr txBox="1">
            <a:spLocks noChangeArrowheads="1"/>
          </p:cNvSpPr>
          <p:nvPr/>
        </p:nvSpPr>
        <p:spPr bwMode="auto">
          <a:xfrm>
            <a:off x="4679950" y="3973513"/>
            <a:ext cx="4319588" cy="1185862"/>
          </a:xfrm>
          <a:prstGeom prst="rect">
            <a:avLst/>
          </a:prstGeom>
          <a:noFill/>
          <a:ln w="9525">
            <a:noFill/>
            <a:miter lim="800000"/>
            <a:headEnd/>
            <a:tailEnd/>
          </a:ln>
        </p:spPr>
        <p:txBody>
          <a:bodyPr/>
          <a:lstStyle/>
          <a:p>
            <a:pPr marL="342900" indent="-342900">
              <a:spcBef>
                <a:spcPct val="20000"/>
              </a:spcBef>
              <a:buClr>
                <a:srgbClr val="000000"/>
              </a:buClr>
            </a:pPr>
            <a:r>
              <a:rPr lang="en-US" sz="1600">
                <a:solidFill>
                  <a:srgbClr val="000000"/>
                </a:solidFill>
                <a:latin typeface="Calibri" pitchFamily="34" charset="0"/>
              </a:rPr>
              <a:t>Study II:</a:t>
            </a:r>
          </a:p>
          <a:p>
            <a:pPr marL="342900" indent="-342900">
              <a:spcBef>
                <a:spcPct val="20000"/>
              </a:spcBef>
              <a:buClr>
                <a:srgbClr val="000000"/>
              </a:buClr>
              <a:buFont typeface="Arial" pitchFamily="34" charset="0"/>
              <a:buChar char="•"/>
            </a:pPr>
            <a:r>
              <a:rPr lang="en-US" sz="1200">
                <a:solidFill>
                  <a:srgbClr val="000000"/>
                </a:solidFill>
                <a:latin typeface="Calibri" pitchFamily="34" charset="0"/>
              </a:rPr>
              <a:t>100 % of the total study cases had a symptom of fatigue at basal.     At the end of 2nd week proportion of symptoms of fatigue had a statistically significant fall from basal. </a:t>
            </a:r>
          </a:p>
        </p:txBody>
      </p:sp>
      <p:pic>
        <p:nvPicPr>
          <p:cNvPr id="108552" name="Picture 10"/>
          <p:cNvPicPr>
            <a:picLocks noChangeAspect="1" noChangeArrowheads="1"/>
          </p:cNvPicPr>
          <p:nvPr/>
        </p:nvPicPr>
        <p:blipFill>
          <a:blip r:embed="rId3" cstate="print"/>
          <a:srcRect/>
          <a:stretch>
            <a:fillRect/>
          </a:stretch>
        </p:blipFill>
        <p:spPr bwMode="auto">
          <a:xfrm>
            <a:off x="192088" y="2024063"/>
            <a:ext cx="4152900" cy="1828800"/>
          </a:xfrm>
          <a:prstGeom prst="rect">
            <a:avLst/>
          </a:prstGeom>
          <a:noFill/>
          <a:ln w="9525">
            <a:noFill/>
            <a:miter lim="800000"/>
            <a:headEnd/>
            <a:tailEnd/>
          </a:ln>
        </p:spPr>
      </p:pic>
      <p:pic>
        <p:nvPicPr>
          <p:cNvPr id="108553" name="Picture 14"/>
          <p:cNvPicPr>
            <a:picLocks noChangeAspect="1" noChangeArrowheads="1"/>
          </p:cNvPicPr>
          <p:nvPr/>
        </p:nvPicPr>
        <p:blipFill>
          <a:blip r:embed="rId4" cstate="print"/>
          <a:srcRect/>
          <a:stretch>
            <a:fillRect/>
          </a:stretch>
        </p:blipFill>
        <p:spPr bwMode="auto">
          <a:xfrm>
            <a:off x="4679950" y="1976438"/>
            <a:ext cx="4181475" cy="1876425"/>
          </a:xfrm>
          <a:prstGeom prst="rect">
            <a:avLst/>
          </a:prstGeom>
          <a:noFill/>
          <a:ln w="9525">
            <a:noFill/>
            <a:miter lim="800000"/>
            <a:headEnd/>
            <a:tailEnd/>
          </a:ln>
        </p:spPr>
      </p:pic>
    </p:spTree>
  </p:cSld>
  <p:clrMapOvr>
    <a:masterClrMapping/>
  </p:clrMapOvr>
  <p:transition>
    <p:fade/>
  </p:transition>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701" name="Rectangle 6"/>
          <p:cNvSpPr>
            <a:spLocks noChangeArrowheads="1"/>
          </p:cNvSpPr>
          <p:nvPr/>
        </p:nvSpPr>
        <p:spPr bwMode="auto">
          <a:xfrm>
            <a:off x="968375" y="1022350"/>
            <a:ext cx="7291388" cy="338138"/>
          </a:xfrm>
          <a:prstGeom prst="rect">
            <a:avLst/>
          </a:prstGeom>
          <a:ln>
            <a:headEnd/>
            <a:tailEnd/>
          </a:ln>
        </p:spPr>
        <p:style>
          <a:lnRef idx="2">
            <a:schemeClr val="accent3">
              <a:shade val="50000"/>
            </a:schemeClr>
          </a:lnRef>
          <a:fillRef idx="1">
            <a:schemeClr val="accent3"/>
          </a:fillRef>
          <a:effectRef idx="0">
            <a:schemeClr val="accent3"/>
          </a:effectRef>
          <a:fontRef idx="minor">
            <a:schemeClr val="lt1"/>
          </a:fontRef>
        </p:style>
        <p:txBody>
          <a:bodyPr wrap="none">
            <a:spAutoFit/>
          </a:bodyPr>
          <a:lstStyle/>
          <a:p>
            <a:pPr>
              <a:defRPr/>
            </a:pPr>
            <a:r>
              <a:rPr lang="en-US" sz="1600" b="1" dirty="0">
                <a:solidFill>
                  <a:prstClr val="white"/>
                </a:solidFill>
              </a:rPr>
              <a:t>Statistically significant reduction in Fever and Cough in both the Study I and Study II</a:t>
            </a:r>
            <a:endParaRPr lang="en-GB" sz="1600" b="1" dirty="0">
              <a:solidFill>
                <a:prstClr val="white"/>
              </a:solidFill>
            </a:endParaRPr>
          </a:p>
        </p:txBody>
      </p:sp>
      <p:sp>
        <p:nvSpPr>
          <p:cNvPr id="11" name="Title 1"/>
          <p:cNvSpPr>
            <a:spLocks noGrp="1"/>
          </p:cNvSpPr>
          <p:nvPr>
            <p:ph type="title"/>
          </p:nvPr>
        </p:nvSpPr>
        <p:spPr>
          <a:xfrm>
            <a:off x="74332" y="76200"/>
            <a:ext cx="8077200" cy="536575"/>
          </a:xfrm>
        </p:spPr>
        <p:txBody>
          <a:bodyPr>
            <a:noAutofit/>
          </a:bodyPr>
          <a:lstStyle/>
          <a:p>
            <a:pPr>
              <a:defRPr/>
            </a:pPr>
            <a:r>
              <a:rPr lang="en-US" dirty="0" smtClean="0"/>
              <a:t> Data on f</a:t>
            </a:r>
            <a:r>
              <a:rPr lang="en-US" dirty="0" smtClean="0">
                <a:solidFill>
                  <a:prstClr val="white"/>
                </a:solidFill>
              </a:rPr>
              <a:t>ever &amp; cough after Therapy</a:t>
            </a:r>
          </a:p>
        </p:txBody>
      </p:sp>
      <p:sp>
        <p:nvSpPr>
          <p:cNvPr id="12" name="Rectangle 14"/>
          <p:cNvSpPr>
            <a:spLocks noChangeArrowheads="1"/>
          </p:cNvSpPr>
          <p:nvPr/>
        </p:nvSpPr>
        <p:spPr bwMode="auto">
          <a:xfrm>
            <a:off x="1779588" y="1547813"/>
            <a:ext cx="884237" cy="369887"/>
          </a:xfrm>
          <a:prstGeom prst="rect">
            <a:avLst/>
          </a:prstGeom>
          <a:ln>
            <a:headEnd/>
            <a:tailEnd/>
          </a:ln>
        </p:spPr>
        <p:style>
          <a:lnRef idx="2">
            <a:schemeClr val="dk1"/>
          </a:lnRef>
          <a:fillRef idx="1">
            <a:schemeClr val="lt1"/>
          </a:fillRef>
          <a:effectRef idx="0">
            <a:schemeClr val="dk1"/>
          </a:effectRef>
          <a:fontRef idx="minor">
            <a:schemeClr val="dk1"/>
          </a:fontRef>
        </p:style>
        <p:txBody>
          <a:bodyPr wrap="none">
            <a:spAutoFit/>
          </a:bodyPr>
          <a:lstStyle/>
          <a:p>
            <a:pPr algn="ctr">
              <a:defRPr/>
            </a:pPr>
            <a:r>
              <a:rPr lang="en-US" dirty="0">
                <a:solidFill>
                  <a:prstClr val="black"/>
                </a:solidFill>
              </a:rPr>
              <a:t>Study 1</a:t>
            </a:r>
            <a:endParaRPr lang="en-GB" dirty="0">
              <a:solidFill>
                <a:prstClr val="black"/>
              </a:solidFill>
            </a:endParaRPr>
          </a:p>
        </p:txBody>
      </p:sp>
      <p:sp>
        <p:nvSpPr>
          <p:cNvPr id="13" name="Rectangle 14"/>
          <p:cNvSpPr>
            <a:spLocks noChangeArrowheads="1"/>
          </p:cNvSpPr>
          <p:nvPr/>
        </p:nvSpPr>
        <p:spPr bwMode="auto">
          <a:xfrm>
            <a:off x="6200775" y="1558925"/>
            <a:ext cx="885825" cy="369888"/>
          </a:xfrm>
          <a:prstGeom prst="rect">
            <a:avLst/>
          </a:prstGeom>
          <a:ln>
            <a:headEnd/>
            <a:tailEnd/>
          </a:ln>
        </p:spPr>
        <p:style>
          <a:lnRef idx="2">
            <a:schemeClr val="dk1"/>
          </a:lnRef>
          <a:fillRef idx="1">
            <a:schemeClr val="lt1"/>
          </a:fillRef>
          <a:effectRef idx="0">
            <a:schemeClr val="dk1"/>
          </a:effectRef>
          <a:fontRef idx="minor">
            <a:schemeClr val="dk1"/>
          </a:fontRef>
        </p:style>
        <p:txBody>
          <a:bodyPr wrap="none">
            <a:spAutoFit/>
          </a:bodyPr>
          <a:lstStyle/>
          <a:p>
            <a:pPr algn="ctr">
              <a:defRPr/>
            </a:pPr>
            <a:r>
              <a:rPr lang="en-US" dirty="0">
                <a:solidFill>
                  <a:prstClr val="black"/>
                </a:solidFill>
              </a:rPr>
              <a:t>Study 2</a:t>
            </a:r>
            <a:endParaRPr lang="en-GB" dirty="0">
              <a:solidFill>
                <a:prstClr val="black"/>
              </a:solidFill>
            </a:endParaRPr>
          </a:p>
        </p:txBody>
      </p:sp>
      <p:sp>
        <p:nvSpPr>
          <p:cNvPr id="109574" name="Rectangle 3"/>
          <p:cNvSpPr txBox="1">
            <a:spLocks noChangeArrowheads="1"/>
          </p:cNvSpPr>
          <p:nvPr/>
        </p:nvSpPr>
        <p:spPr bwMode="auto">
          <a:xfrm>
            <a:off x="236538" y="3970338"/>
            <a:ext cx="4102100" cy="1558925"/>
          </a:xfrm>
          <a:prstGeom prst="rect">
            <a:avLst/>
          </a:prstGeom>
          <a:noFill/>
          <a:ln w="9525">
            <a:noFill/>
            <a:miter lim="800000"/>
            <a:headEnd/>
            <a:tailEnd/>
          </a:ln>
        </p:spPr>
        <p:txBody>
          <a:bodyPr/>
          <a:lstStyle/>
          <a:p>
            <a:pPr marL="342900" indent="-342900">
              <a:spcBef>
                <a:spcPct val="20000"/>
              </a:spcBef>
              <a:buClr>
                <a:srgbClr val="000000"/>
              </a:buClr>
              <a:buFont typeface="Arial" pitchFamily="34" charset="0"/>
              <a:buChar char="•"/>
            </a:pPr>
            <a:r>
              <a:rPr lang="en-US" sz="1200" dirty="0">
                <a:solidFill>
                  <a:srgbClr val="000000"/>
                </a:solidFill>
                <a:latin typeface="Calibri" pitchFamily="34" charset="0"/>
              </a:rPr>
              <a:t>Study I: Fever and cough was reported by 24 % and 28% of total study cases at basal respectively. After treatment at the end of 4th week proportion of patients with symptom of fever and cough had a statistically significant fall </a:t>
            </a:r>
          </a:p>
        </p:txBody>
      </p:sp>
      <p:sp>
        <p:nvSpPr>
          <p:cNvPr id="109575" name="Rectangle 6"/>
          <p:cNvSpPr>
            <a:spLocks noChangeArrowheads="1"/>
          </p:cNvSpPr>
          <p:nvPr/>
        </p:nvSpPr>
        <p:spPr bwMode="auto">
          <a:xfrm>
            <a:off x="4684713" y="3975100"/>
            <a:ext cx="4102100" cy="898525"/>
          </a:xfrm>
          <a:prstGeom prst="rect">
            <a:avLst/>
          </a:prstGeom>
          <a:noFill/>
          <a:ln w="9525">
            <a:noFill/>
            <a:miter lim="800000"/>
            <a:headEnd/>
            <a:tailEnd/>
          </a:ln>
        </p:spPr>
        <p:txBody>
          <a:bodyPr>
            <a:spAutoFit/>
          </a:bodyPr>
          <a:lstStyle/>
          <a:p>
            <a:pPr marL="342900" indent="-342900" eaLnBrk="0" hangingPunct="0">
              <a:spcBef>
                <a:spcPct val="20000"/>
              </a:spcBef>
              <a:buClr>
                <a:srgbClr val="1F497D"/>
              </a:buClr>
            </a:pPr>
            <a:r>
              <a:rPr lang="en-US" sz="1400" dirty="0">
                <a:solidFill>
                  <a:srgbClr val="FFFFFF"/>
                </a:solidFill>
                <a:latin typeface="Calibri" pitchFamily="34" charset="0"/>
              </a:rPr>
              <a:t>	</a:t>
            </a:r>
            <a:r>
              <a:rPr lang="en-US" sz="1200" dirty="0">
                <a:solidFill>
                  <a:srgbClr val="000000"/>
                </a:solidFill>
                <a:latin typeface="Calibri" pitchFamily="34" charset="0"/>
              </a:rPr>
              <a:t>Study II: 100 % of the total study cases had fever  and cough. </a:t>
            </a:r>
          </a:p>
          <a:p>
            <a:pPr marL="342900" indent="-342900" eaLnBrk="0" hangingPunct="0">
              <a:spcBef>
                <a:spcPct val="20000"/>
              </a:spcBef>
              <a:buClr>
                <a:srgbClr val="1F497D"/>
              </a:buClr>
            </a:pPr>
            <a:r>
              <a:rPr lang="en-US" sz="1200" dirty="0">
                <a:solidFill>
                  <a:srgbClr val="000000"/>
                </a:solidFill>
                <a:latin typeface="Calibri" pitchFamily="34" charset="0"/>
              </a:rPr>
              <a:t>	after treatment from 3rd week onwards all the patients had relief from fever and cough, statistically significant </a:t>
            </a:r>
          </a:p>
        </p:txBody>
      </p:sp>
      <p:pic>
        <p:nvPicPr>
          <p:cNvPr id="109576" name="Picture 13"/>
          <p:cNvPicPr>
            <a:picLocks noChangeAspect="1" noChangeArrowheads="1"/>
          </p:cNvPicPr>
          <p:nvPr/>
        </p:nvPicPr>
        <p:blipFill>
          <a:blip r:embed="rId3" cstate="print"/>
          <a:srcRect/>
          <a:stretch>
            <a:fillRect/>
          </a:stretch>
        </p:blipFill>
        <p:spPr bwMode="auto">
          <a:xfrm>
            <a:off x="300038" y="2005013"/>
            <a:ext cx="4038600" cy="1828800"/>
          </a:xfrm>
          <a:prstGeom prst="rect">
            <a:avLst/>
          </a:prstGeom>
          <a:noFill/>
          <a:ln w="9525">
            <a:noFill/>
            <a:miter lim="800000"/>
            <a:headEnd/>
            <a:tailEnd/>
          </a:ln>
        </p:spPr>
      </p:pic>
      <p:pic>
        <p:nvPicPr>
          <p:cNvPr id="109577" name="Picture 14"/>
          <p:cNvPicPr>
            <a:picLocks noChangeAspect="1" noChangeArrowheads="1"/>
          </p:cNvPicPr>
          <p:nvPr/>
        </p:nvPicPr>
        <p:blipFill>
          <a:blip r:embed="rId4" cstate="print"/>
          <a:srcRect/>
          <a:stretch>
            <a:fillRect/>
          </a:stretch>
        </p:blipFill>
        <p:spPr bwMode="auto">
          <a:xfrm>
            <a:off x="4572000" y="2014538"/>
            <a:ext cx="4143375" cy="1819275"/>
          </a:xfrm>
          <a:prstGeom prst="rect">
            <a:avLst/>
          </a:prstGeom>
          <a:noFill/>
          <a:ln w="9525">
            <a:noFill/>
            <a:miter lim="800000"/>
            <a:headEnd/>
            <a:tailEnd/>
          </a:ln>
        </p:spPr>
      </p:pic>
    </p:spTree>
  </p:cSld>
  <p:clrMapOvr>
    <a:masterClrMapping/>
  </p:clrMapOvr>
  <p:transition>
    <p:fade/>
  </p:transition>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5"/>
          <p:cNvPicPr>
            <a:picLocks noChangeAspect="1" noChangeArrowheads="1"/>
          </p:cNvPicPr>
          <p:nvPr/>
        </p:nvPicPr>
        <p:blipFill>
          <a:blip r:embed="rId3" cstate="print"/>
          <a:srcRect/>
          <a:stretch>
            <a:fillRect/>
          </a:stretch>
        </p:blipFill>
        <p:spPr bwMode="auto">
          <a:xfrm>
            <a:off x="296863" y="2154238"/>
            <a:ext cx="4270375" cy="1828800"/>
          </a:xfrm>
          <a:prstGeom prst="rect">
            <a:avLst/>
          </a:prstGeom>
          <a:ln>
            <a:noFill/>
          </a:ln>
          <a:effectLst>
            <a:outerShdw blurRad="190500" algn="tl" rotWithShape="0">
              <a:srgbClr val="000000">
                <a:alpha val="70000"/>
              </a:srgbClr>
            </a:outerShdw>
          </a:effectLst>
        </p:spPr>
      </p:pic>
      <p:pic>
        <p:nvPicPr>
          <p:cNvPr id="6" name="Picture 6"/>
          <p:cNvPicPr>
            <a:picLocks noChangeAspect="1" noChangeArrowheads="1"/>
          </p:cNvPicPr>
          <p:nvPr/>
        </p:nvPicPr>
        <p:blipFill>
          <a:blip r:embed="rId4" cstate="print"/>
          <a:srcRect/>
          <a:stretch>
            <a:fillRect/>
          </a:stretch>
        </p:blipFill>
        <p:spPr bwMode="auto">
          <a:xfrm>
            <a:off x="4527550" y="2154238"/>
            <a:ext cx="4310063" cy="1835150"/>
          </a:xfrm>
          <a:prstGeom prst="rect">
            <a:avLst/>
          </a:prstGeom>
          <a:ln>
            <a:noFill/>
          </a:ln>
          <a:effectLst>
            <a:outerShdw blurRad="190500" algn="tl" rotWithShape="0">
              <a:srgbClr val="000000">
                <a:alpha val="70000"/>
              </a:srgbClr>
            </a:outerShdw>
          </a:effectLst>
        </p:spPr>
      </p:pic>
      <p:sp>
        <p:nvSpPr>
          <p:cNvPr id="30725" name="Rectangle 6"/>
          <p:cNvSpPr>
            <a:spLocks noChangeArrowheads="1"/>
          </p:cNvSpPr>
          <p:nvPr/>
        </p:nvSpPr>
        <p:spPr bwMode="auto">
          <a:xfrm>
            <a:off x="1270000" y="1008063"/>
            <a:ext cx="6613525" cy="339725"/>
          </a:xfrm>
          <a:prstGeom prst="rect">
            <a:avLst/>
          </a:prstGeom>
          <a:ln>
            <a:headEnd/>
            <a:tailEnd/>
          </a:ln>
        </p:spPr>
        <p:style>
          <a:lnRef idx="2">
            <a:schemeClr val="accent3">
              <a:shade val="50000"/>
            </a:schemeClr>
          </a:lnRef>
          <a:fillRef idx="1">
            <a:schemeClr val="accent3"/>
          </a:fillRef>
          <a:effectRef idx="0">
            <a:schemeClr val="accent3"/>
          </a:effectRef>
          <a:fontRef idx="minor">
            <a:schemeClr val="lt1"/>
          </a:fontRef>
        </p:style>
        <p:txBody>
          <a:bodyPr wrap="none">
            <a:spAutoFit/>
          </a:bodyPr>
          <a:lstStyle/>
          <a:p>
            <a:pPr>
              <a:defRPr/>
            </a:pPr>
            <a:r>
              <a:rPr lang="en-US" sz="1600" b="1" dirty="0">
                <a:solidFill>
                  <a:prstClr val="white"/>
                </a:solidFill>
              </a:rPr>
              <a:t>Statistically significant reduction in Diarrhea in both the Study I and Study II</a:t>
            </a:r>
            <a:endParaRPr lang="en-GB" sz="1600" b="1" dirty="0">
              <a:solidFill>
                <a:prstClr val="white"/>
              </a:solidFill>
            </a:endParaRPr>
          </a:p>
        </p:txBody>
      </p:sp>
      <p:sp>
        <p:nvSpPr>
          <p:cNvPr id="10" name="Title 1"/>
          <p:cNvSpPr>
            <a:spLocks noGrp="1"/>
          </p:cNvSpPr>
          <p:nvPr>
            <p:ph type="title"/>
          </p:nvPr>
        </p:nvSpPr>
        <p:spPr>
          <a:xfrm>
            <a:off x="12700" y="84138"/>
            <a:ext cx="8077200" cy="538162"/>
          </a:xfrm>
        </p:spPr>
        <p:txBody>
          <a:bodyPr>
            <a:noAutofit/>
          </a:bodyPr>
          <a:lstStyle/>
          <a:p>
            <a:pPr>
              <a:defRPr/>
            </a:pPr>
            <a:r>
              <a:rPr lang="en-US" dirty="0" smtClean="0"/>
              <a:t> Data on </a:t>
            </a:r>
            <a:r>
              <a:rPr lang="en-US" dirty="0" smtClean="0">
                <a:solidFill>
                  <a:prstClr val="white"/>
                </a:solidFill>
              </a:rPr>
              <a:t>Diarrhea after Therapy</a:t>
            </a:r>
          </a:p>
        </p:txBody>
      </p:sp>
      <p:sp>
        <p:nvSpPr>
          <p:cNvPr id="11" name="Rectangle 14"/>
          <p:cNvSpPr>
            <a:spLocks noChangeArrowheads="1"/>
          </p:cNvSpPr>
          <p:nvPr/>
        </p:nvSpPr>
        <p:spPr bwMode="auto">
          <a:xfrm>
            <a:off x="1762125" y="1636713"/>
            <a:ext cx="884238" cy="369887"/>
          </a:xfrm>
          <a:prstGeom prst="rect">
            <a:avLst/>
          </a:prstGeom>
          <a:ln>
            <a:headEnd/>
            <a:tailEnd/>
          </a:ln>
        </p:spPr>
        <p:style>
          <a:lnRef idx="2">
            <a:schemeClr val="dk1"/>
          </a:lnRef>
          <a:fillRef idx="1">
            <a:schemeClr val="lt1"/>
          </a:fillRef>
          <a:effectRef idx="0">
            <a:schemeClr val="dk1"/>
          </a:effectRef>
          <a:fontRef idx="minor">
            <a:schemeClr val="dk1"/>
          </a:fontRef>
        </p:style>
        <p:txBody>
          <a:bodyPr wrap="none">
            <a:spAutoFit/>
          </a:bodyPr>
          <a:lstStyle/>
          <a:p>
            <a:pPr algn="ctr">
              <a:defRPr/>
            </a:pPr>
            <a:r>
              <a:rPr lang="en-US" dirty="0">
                <a:solidFill>
                  <a:prstClr val="black"/>
                </a:solidFill>
              </a:rPr>
              <a:t>Study 1</a:t>
            </a:r>
            <a:endParaRPr lang="en-GB" dirty="0">
              <a:solidFill>
                <a:prstClr val="black"/>
              </a:solidFill>
            </a:endParaRPr>
          </a:p>
        </p:txBody>
      </p:sp>
      <p:sp>
        <p:nvSpPr>
          <p:cNvPr id="12" name="Rectangle 14"/>
          <p:cNvSpPr>
            <a:spLocks noChangeArrowheads="1"/>
          </p:cNvSpPr>
          <p:nvPr/>
        </p:nvSpPr>
        <p:spPr bwMode="auto">
          <a:xfrm>
            <a:off x="6184900" y="1636713"/>
            <a:ext cx="884238" cy="369887"/>
          </a:xfrm>
          <a:prstGeom prst="rect">
            <a:avLst/>
          </a:prstGeom>
          <a:ln>
            <a:headEnd/>
            <a:tailEnd/>
          </a:ln>
        </p:spPr>
        <p:style>
          <a:lnRef idx="2">
            <a:schemeClr val="dk1"/>
          </a:lnRef>
          <a:fillRef idx="1">
            <a:schemeClr val="lt1"/>
          </a:fillRef>
          <a:effectRef idx="0">
            <a:schemeClr val="dk1"/>
          </a:effectRef>
          <a:fontRef idx="minor">
            <a:schemeClr val="dk1"/>
          </a:fontRef>
        </p:style>
        <p:txBody>
          <a:bodyPr wrap="none">
            <a:spAutoFit/>
          </a:bodyPr>
          <a:lstStyle/>
          <a:p>
            <a:pPr algn="ctr">
              <a:defRPr/>
            </a:pPr>
            <a:r>
              <a:rPr lang="en-US" dirty="0">
                <a:solidFill>
                  <a:prstClr val="black"/>
                </a:solidFill>
              </a:rPr>
              <a:t>Study 2</a:t>
            </a:r>
            <a:endParaRPr lang="en-GB" dirty="0">
              <a:solidFill>
                <a:prstClr val="black"/>
              </a:solidFill>
            </a:endParaRPr>
          </a:p>
        </p:txBody>
      </p:sp>
      <p:sp>
        <p:nvSpPr>
          <p:cNvPr id="110600" name="Text Box 7"/>
          <p:cNvSpPr txBox="1">
            <a:spLocks noChangeArrowheads="1"/>
          </p:cNvSpPr>
          <p:nvPr/>
        </p:nvSpPr>
        <p:spPr bwMode="auto">
          <a:xfrm>
            <a:off x="317500" y="4168775"/>
            <a:ext cx="3995738" cy="646113"/>
          </a:xfrm>
          <a:prstGeom prst="rect">
            <a:avLst/>
          </a:prstGeom>
          <a:noFill/>
          <a:ln w="9525">
            <a:noFill/>
            <a:miter lim="800000"/>
            <a:headEnd/>
            <a:tailEnd/>
          </a:ln>
          <a:effectLst>
            <a:prstShdw prst="shdw12">
              <a:schemeClr val="bg2">
                <a:alpha val="50000"/>
              </a:schemeClr>
            </a:prstShdw>
          </a:effectLst>
        </p:spPr>
        <p:txBody>
          <a:bodyPr>
            <a:spAutoFit/>
          </a:bodyPr>
          <a:lstStyle/>
          <a:p>
            <a:r>
              <a:rPr lang="en-US" sz="1200">
                <a:solidFill>
                  <a:srgbClr val="000000"/>
                </a:solidFill>
                <a:latin typeface="Calibri" pitchFamily="34" charset="0"/>
              </a:rPr>
              <a:t>Study I: 18 % of the total study cases had diarrhea at basal and after treatment from 5</a:t>
            </a:r>
            <a:r>
              <a:rPr lang="en-US" sz="1200" baseline="30000">
                <a:solidFill>
                  <a:srgbClr val="000000"/>
                </a:solidFill>
                <a:latin typeface="Calibri" pitchFamily="34" charset="0"/>
              </a:rPr>
              <a:t>th</a:t>
            </a:r>
            <a:r>
              <a:rPr lang="en-US" sz="1200">
                <a:solidFill>
                  <a:srgbClr val="000000"/>
                </a:solidFill>
                <a:latin typeface="Calibri" pitchFamily="34" charset="0"/>
              </a:rPr>
              <a:t>  week onwards all the patients had relief from diarrhea, statistically significant </a:t>
            </a:r>
          </a:p>
        </p:txBody>
      </p:sp>
      <p:sp>
        <p:nvSpPr>
          <p:cNvPr id="110601" name="Text Box 8"/>
          <p:cNvSpPr txBox="1">
            <a:spLocks noChangeArrowheads="1"/>
          </p:cNvSpPr>
          <p:nvPr/>
        </p:nvSpPr>
        <p:spPr bwMode="auto">
          <a:xfrm>
            <a:off x="4548188" y="4194175"/>
            <a:ext cx="3995737" cy="646113"/>
          </a:xfrm>
          <a:prstGeom prst="rect">
            <a:avLst/>
          </a:prstGeom>
          <a:noFill/>
          <a:ln w="9525">
            <a:noFill/>
            <a:miter lim="800000"/>
            <a:headEnd/>
            <a:tailEnd/>
          </a:ln>
          <a:effectLst>
            <a:prstShdw prst="shdw12">
              <a:schemeClr val="bg2">
                <a:alpha val="50000"/>
              </a:schemeClr>
            </a:prstShdw>
          </a:effectLst>
        </p:spPr>
        <p:txBody>
          <a:bodyPr>
            <a:spAutoFit/>
          </a:bodyPr>
          <a:lstStyle/>
          <a:p>
            <a:r>
              <a:rPr lang="en-US" sz="1200">
                <a:solidFill>
                  <a:srgbClr val="000000"/>
                </a:solidFill>
                <a:latin typeface="Calibri" pitchFamily="34" charset="0"/>
              </a:rPr>
              <a:t>Study II: 100 % of the total study cases had diarrhea at basal and after treatment from 3rd  week onwards all the patients had relief from diarrhea, statistically significant </a:t>
            </a:r>
            <a:endParaRPr lang="en-US" sz="1600">
              <a:solidFill>
                <a:srgbClr val="000000"/>
              </a:solidFill>
              <a:latin typeface="Calibri" pitchFamily="34" charset="0"/>
            </a:endParaRPr>
          </a:p>
        </p:txBody>
      </p:sp>
    </p:spTree>
  </p:cSld>
  <p:clrMapOvr>
    <a:masterClrMapping/>
  </p:clrMapOvr>
  <p:transition>
    <p:fade/>
  </p:transition>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Group 415"/>
          <p:cNvGraphicFramePr>
            <a:graphicFrameLocks/>
          </p:cNvGraphicFramePr>
          <p:nvPr/>
        </p:nvGraphicFramePr>
        <p:xfrm>
          <a:off x="454111" y="2075679"/>
          <a:ext cx="3437046" cy="1238994"/>
        </p:xfrm>
        <a:graphic>
          <a:graphicData uri="http://schemas.openxmlformats.org/drawingml/2006/table">
            <a:tbl>
              <a:tblPr>
                <a:tableStyleId>{69C7853C-536D-4A76-A0AE-DD22124D55A5}</a:tableStyleId>
              </a:tblPr>
              <a:tblGrid>
                <a:gridCol w="945931"/>
                <a:gridCol w="1250731"/>
                <a:gridCol w="1240384"/>
              </a:tblGrid>
              <a:tr h="670905">
                <a:tc>
                  <a:txBody>
                    <a:bodyPr/>
                    <a:lstStyle/>
                    <a:p>
                      <a:pPr marL="342900" marR="0" lvl="0" indent="-342900" algn="just" defTabSz="914400" rtl="0" eaLnBrk="0" fontAlgn="base" latinLnBrk="0" hangingPunct="0">
                        <a:lnSpc>
                          <a:spcPct val="100000"/>
                        </a:lnSpc>
                        <a:spcBef>
                          <a:spcPct val="0"/>
                        </a:spcBef>
                        <a:spcAft>
                          <a:spcPct val="40000"/>
                        </a:spcAft>
                        <a:buClrTx/>
                        <a:buSzTx/>
                        <a:buFontTx/>
                        <a:buNone/>
                        <a:tabLst/>
                      </a:pPr>
                      <a:r>
                        <a:rPr kumimoji="0" lang="en-US" sz="1100" u="none" strike="noStrike" cap="none" normalizeH="0" baseline="0" dirty="0" smtClean="0">
                          <a:ln>
                            <a:noFill/>
                          </a:ln>
                          <a:effectLst/>
                        </a:rPr>
                        <a:t> </a:t>
                      </a:r>
                      <a:endParaRPr kumimoji="0" lang="en-US" sz="1100" b="1" i="0" u="none" strike="noStrike" cap="none" normalizeH="0" baseline="0" dirty="0" smtClean="0">
                        <a:ln>
                          <a:noFill/>
                        </a:ln>
                        <a:solidFill>
                          <a:schemeClr val="tx1">
                            <a:lumMod val="10000"/>
                          </a:schemeClr>
                        </a:solidFill>
                        <a:effectLst/>
                        <a:latin typeface="News Gothic MT"/>
                        <a:cs typeface="Arial" pitchFamily="34" charset="0"/>
                      </a:endParaRPr>
                    </a:p>
                  </a:txBody>
                  <a:tcPr marT="34290" marB="34290" anchor="ctr" horzOverflow="overflow"/>
                </a:tc>
                <a:tc>
                  <a:txBody>
                    <a:bodyPr/>
                    <a:lstStyle/>
                    <a:p>
                      <a:pPr marL="342900" marR="0" lvl="0" indent="-342900" algn="ctr" defTabSz="914400" rtl="0" eaLnBrk="0" fontAlgn="base" latinLnBrk="0" hangingPunct="0">
                        <a:lnSpc>
                          <a:spcPct val="100000"/>
                        </a:lnSpc>
                        <a:spcBef>
                          <a:spcPct val="0"/>
                        </a:spcBef>
                        <a:spcAft>
                          <a:spcPct val="40000"/>
                        </a:spcAft>
                        <a:buClrTx/>
                        <a:buSzTx/>
                        <a:buFontTx/>
                        <a:buNone/>
                        <a:tabLst/>
                      </a:pPr>
                      <a:r>
                        <a:rPr kumimoji="0" lang="en-US" sz="1100" u="none" strike="noStrike" cap="none" normalizeH="0" baseline="0" dirty="0" smtClean="0">
                          <a:ln>
                            <a:noFill/>
                          </a:ln>
                          <a:effectLst/>
                        </a:rPr>
                        <a:t>Viral Load</a:t>
                      </a:r>
                    </a:p>
                    <a:p>
                      <a:pPr marL="342900" marR="0" lvl="0" indent="-342900" algn="ctr" defTabSz="914400" rtl="0" eaLnBrk="0" fontAlgn="base" latinLnBrk="0" hangingPunct="0">
                        <a:lnSpc>
                          <a:spcPct val="100000"/>
                        </a:lnSpc>
                        <a:spcBef>
                          <a:spcPct val="0"/>
                        </a:spcBef>
                        <a:spcAft>
                          <a:spcPct val="0"/>
                        </a:spcAft>
                        <a:buClrTx/>
                        <a:buSzTx/>
                        <a:buFontTx/>
                        <a:buNone/>
                        <a:tabLst/>
                      </a:pPr>
                      <a:r>
                        <a:rPr kumimoji="0" lang="en-US" sz="1100" u="none" strike="noStrike" cap="none" normalizeH="0" baseline="0" dirty="0" smtClean="0">
                          <a:ln>
                            <a:noFill/>
                          </a:ln>
                          <a:effectLst/>
                        </a:rPr>
                        <a:t>baseline</a:t>
                      </a:r>
                      <a:endParaRPr kumimoji="0" lang="en-US" sz="1100" b="1" i="0" u="none" strike="noStrike" cap="none" normalizeH="0" baseline="0" dirty="0" smtClean="0">
                        <a:ln>
                          <a:noFill/>
                        </a:ln>
                        <a:solidFill>
                          <a:schemeClr val="tx1">
                            <a:lumMod val="10000"/>
                          </a:schemeClr>
                        </a:solidFill>
                        <a:effectLst/>
                        <a:latin typeface="News Gothic MT"/>
                        <a:cs typeface="Arial" pitchFamily="34" charset="0"/>
                      </a:endParaRPr>
                    </a:p>
                  </a:txBody>
                  <a:tcPr marT="34290" marB="34290" anchor="ctr" horzOverflow="overflow"/>
                </a:tc>
                <a:tc>
                  <a:txBody>
                    <a:bodyPr/>
                    <a:lstStyle/>
                    <a:p>
                      <a:pPr marL="342900" marR="0" lvl="0" indent="-342900" algn="ctr" defTabSz="914400" rtl="0" eaLnBrk="0" fontAlgn="base" latinLnBrk="0" hangingPunct="0">
                        <a:lnSpc>
                          <a:spcPct val="100000"/>
                        </a:lnSpc>
                        <a:spcBef>
                          <a:spcPct val="0"/>
                        </a:spcBef>
                        <a:spcAft>
                          <a:spcPct val="40000"/>
                        </a:spcAft>
                        <a:buClrTx/>
                        <a:buSzTx/>
                        <a:buFontTx/>
                        <a:buNone/>
                        <a:tabLst/>
                      </a:pPr>
                      <a:r>
                        <a:rPr kumimoji="0" lang="en-US" sz="1100" u="none" strike="noStrike" cap="none" normalizeH="0" baseline="0" dirty="0" smtClean="0">
                          <a:ln>
                            <a:noFill/>
                          </a:ln>
                          <a:effectLst/>
                        </a:rPr>
                        <a:t>Viral Load</a:t>
                      </a:r>
                    </a:p>
                    <a:p>
                      <a:pPr marL="342900" marR="0" lvl="0" indent="-342900" algn="ctr" defTabSz="914400" rtl="0" eaLnBrk="0" fontAlgn="base" latinLnBrk="0" hangingPunct="0">
                        <a:lnSpc>
                          <a:spcPct val="100000"/>
                        </a:lnSpc>
                        <a:spcBef>
                          <a:spcPct val="0"/>
                        </a:spcBef>
                        <a:spcAft>
                          <a:spcPct val="0"/>
                        </a:spcAft>
                        <a:buClrTx/>
                        <a:buSzTx/>
                        <a:buFontTx/>
                        <a:buNone/>
                        <a:tabLst/>
                      </a:pPr>
                      <a:r>
                        <a:rPr kumimoji="0" lang="en-US" sz="1100" u="none" strike="noStrike" cap="none" normalizeH="0" baseline="0" dirty="0" smtClean="0">
                          <a:ln>
                            <a:noFill/>
                          </a:ln>
                          <a:effectLst/>
                        </a:rPr>
                        <a:t>3 months</a:t>
                      </a:r>
                      <a:endParaRPr kumimoji="0" lang="en-US" sz="1100" b="1" i="0" u="none" strike="noStrike" cap="none" normalizeH="0" baseline="0" dirty="0" smtClean="0">
                        <a:ln>
                          <a:noFill/>
                        </a:ln>
                        <a:solidFill>
                          <a:schemeClr val="tx1">
                            <a:lumMod val="10000"/>
                          </a:schemeClr>
                        </a:solidFill>
                        <a:effectLst/>
                        <a:latin typeface="News Gothic MT"/>
                        <a:cs typeface="Arial" pitchFamily="34" charset="0"/>
                      </a:endParaRPr>
                    </a:p>
                  </a:txBody>
                  <a:tcPr marT="34290" marB="34290" anchor="ctr" horzOverflow="overflow"/>
                </a:tc>
              </a:tr>
              <a:tr h="294949">
                <a:tc>
                  <a:txBody>
                    <a:bodyPr/>
                    <a:lstStyle/>
                    <a:p>
                      <a:pPr marL="342900" marR="0" lvl="0" indent="-342900" algn="just" defTabSz="914400" rtl="0" eaLnBrk="0" fontAlgn="base" latinLnBrk="0" hangingPunct="0">
                        <a:lnSpc>
                          <a:spcPct val="100000"/>
                        </a:lnSpc>
                        <a:spcBef>
                          <a:spcPct val="0"/>
                        </a:spcBef>
                        <a:spcAft>
                          <a:spcPct val="40000"/>
                        </a:spcAft>
                        <a:buClrTx/>
                        <a:buSzTx/>
                        <a:buFontTx/>
                        <a:buNone/>
                        <a:tabLst/>
                      </a:pPr>
                      <a:r>
                        <a:rPr kumimoji="0" lang="en-US" sz="1100" u="none" strike="noStrike" cap="none" normalizeH="0" baseline="0" dirty="0" smtClean="0">
                          <a:ln>
                            <a:noFill/>
                          </a:ln>
                          <a:effectLst/>
                        </a:rPr>
                        <a:t>Mean</a:t>
                      </a:r>
                      <a:endParaRPr kumimoji="0" lang="en-US" sz="1100" b="1" i="0" u="none" strike="noStrike" cap="none" normalizeH="0" baseline="0" dirty="0" smtClean="0">
                        <a:ln>
                          <a:noFill/>
                        </a:ln>
                        <a:solidFill>
                          <a:schemeClr val="tx1">
                            <a:lumMod val="10000"/>
                          </a:schemeClr>
                        </a:solidFill>
                        <a:effectLst/>
                        <a:latin typeface="News Gothic MT"/>
                        <a:cs typeface="Arial" pitchFamily="34" charset="0"/>
                      </a:endParaRPr>
                    </a:p>
                  </a:txBody>
                  <a:tcPr marT="34290" marB="34290" anchor="ctr" horzOverflow="overflow"/>
                </a:tc>
                <a:tc>
                  <a:txBody>
                    <a:bodyPr/>
                    <a:lstStyle/>
                    <a:p>
                      <a:pPr marL="342900" marR="0" lvl="0" indent="-342900" algn="ctr" defTabSz="914400" rtl="0" eaLnBrk="0" fontAlgn="base" latinLnBrk="0" hangingPunct="0">
                        <a:lnSpc>
                          <a:spcPct val="100000"/>
                        </a:lnSpc>
                        <a:spcBef>
                          <a:spcPct val="0"/>
                        </a:spcBef>
                        <a:spcAft>
                          <a:spcPct val="40000"/>
                        </a:spcAft>
                        <a:buClrTx/>
                        <a:buSzTx/>
                        <a:buFontTx/>
                        <a:buNone/>
                        <a:tabLst/>
                      </a:pPr>
                      <a:r>
                        <a:rPr kumimoji="0" lang="en-US" sz="1100" u="none" strike="noStrike" cap="none" normalizeH="0" baseline="0" dirty="0" smtClean="0">
                          <a:ln>
                            <a:noFill/>
                          </a:ln>
                          <a:effectLst/>
                        </a:rPr>
                        <a:t>335278.23</a:t>
                      </a:r>
                      <a:endParaRPr kumimoji="0" lang="en-US" sz="1100" b="1" i="0" u="none" strike="noStrike" cap="none" normalizeH="0" baseline="0" dirty="0" smtClean="0">
                        <a:ln>
                          <a:noFill/>
                        </a:ln>
                        <a:solidFill>
                          <a:schemeClr val="tx1">
                            <a:lumMod val="10000"/>
                          </a:schemeClr>
                        </a:solidFill>
                        <a:effectLst/>
                        <a:latin typeface="News Gothic MT"/>
                        <a:cs typeface="Arial" pitchFamily="34" charset="0"/>
                      </a:endParaRPr>
                    </a:p>
                  </a:txBody>
                  <a:tcPr marT="34290" marB="34290" anchor="ctr" horzOverflow="overflow"/>
                </a:tc>
                <a:tc>
                  <a:txBody>
                    <a:bodyPr/>
                    <a:lstStyle/>
                    <a:p>
                      <a:pPr marL="342900" marR="0" lvl="0" indent="-342900" algn="ctr" defTabSz="914400" rtl="0" eaLnBrk="0" fontAlgn="base" latinLnBrk="0" hangingPunct="0">
                        <a:lnSpc>
                          <a:spcPct val="100000"/>
                        </a:lnSpc>
                        <a:spcBef>
                          <a:spcPct val="0"/>
                        </a:spcBef>
                        <a:spcAft>
                          <a:spcPct val="40000"/>
                        </a:spcAft>
                        <a:buClrTx/>
                        <a:buSzTx/>
                        <a:buFontTx/>
                        <a:buNone/>
                        <a:tabLst/>
                      </a:pPr>
                      <a:r>
                        <a:rPr kumimoji="0" lang="en-US" sz="1100" u="none" strike="noStrike" cap="none" normalizeH="0" baseline="0" dirty="0" smtClean="0">
                          <a:ln>
                            <a:noFill/>
                          </a:ln>
                          <a:effectLst/>
                        </a:rPr>
                        <a:t>141053.42</a:t>
                      </a:r>
                      <a:endParaRPr kumimoji="0" lang="en-US" sz="1100" b="1" i="0" u="none" strike="noStrike" cap="none" normalizeH="0" baseline="0" dirty="0" smtClean="0">
                        <a:ln>
                          <a:noFill/>
                        </a:ln>
                        <a:solidFill>
                          <a:schemeClr val="tx1">
                            <a:lumMod val="10000"/>
                          </a:schemeClr>
                        </a:solidFill>
                        <a:effectLst/>
                        <a:latin typeface="News Gothic MT"/>
                        <a:cs typeface="Arial" pitchFamily="34" charset="0"/>
                      </a:endParaRPr>
                    </a:p>
                  </a:txBody>
                  <a:tcPr marT="34290" marB="34290" anchor="ctr" horzOverflow="overflow"/>
                </a:tc>
              </a:tr>
              <a:tr h="273140">
                <a:tc>
                  <a:txBody>
                    <a:bodyPr/>
                    <a:lstStyle/>
                    <a:p>
                      <a:pPr marL="342900" marR="0" lvl="0" indent="-342900" algn="l" defTabSz="914400" rtl="0" eaLnBrk="0" fontAlgn="base" latinLnBrk="0" hangingPunct="0">
                        <a:lnSpc>
                          <a:spcPct val="100000"/>
                        </a:lnSpc>
                        <a:spcBef>
                          <a:spcPct val="0"/>
                        </a:spcBef>
                        <a:spcAft>
                          <a:spcPct val="40000"/>
                        </a:spcAft>
                        <a:buClrTx/>
                        <a:buSzTx/>
                        <a:buFontTx/>
                        <a:buNone/>
                        <a:tabLst/>
                      </a:pPr>
                      <a:r>
                        <a:rPr kumimoji="0" lang="en-US" sz="1100" u="none" strike="noStrike" cap="none" normalizeH="0" baseline="0" dirty="0" smtClean="0">
                          <a:ln>
                            <a:noFill/>
                          </a:ln>
                          <a:effectLst/>
                        </a:rPr>
                        <a:t>Median</a:t>
                      </a:r>
                      <a:endParaRPr kumimoji="0" lang="en-US" sz="1100" b="1" i="0" u="none" strike="noStrike" cap="none" normalizeH="0" baseline="0" dirty="0" smtClean="0">
                        <a:ln>
                          <a:noFill/>
                        </a:ln>
                        <a:solidFill>
                          <a:schemeClr val="tx1">
                            <a:lumMod val="10000"/>
                          </a:schemeClr>
                        </a:solidFill>
                        <a:effectLst/>
                        <a:latin typeface="News Gothic MT"/>
                        <a:cs typeface="Arial" pitchFamily="34" charset="0"/>
                      </a:endParaRPr>
                    </a:p>
                  </a:txBody>
                  <a:tcPr marT="34290" marB="34290" anchor="ctr" horzOverflow="overflow"/>
                </a:tc>
                <a:tc>
                  <a:txBody>
                    <a:bodyPr/>
                    <a:lstStyle/>
                    <a:p>
                      <a:pPr marL="342900" marR="0" lvl="0" indent="-342900" algn="ctr" defTabSz="914400" rtl="0" eaLnBrk="0" fontAlgn="base" latinLnBrk="0" hangingPunct="0">
                        <a:lnSpc>
                          <a:spcPct val="100000"/>
                        </a:lnSpc>
                        <a:spcBef>
                          <a:spcPct val="0"/>
                        </a:spcBef>
                        <a:spcAft>
                          <a:spcPct val="40000"/>
                        </a:spcAft>
                        <a:buClrTx/>
                        <a:buSzTx/>
                        <a:buFontTx/>
                        <a:buNone/>
                        <a:tabLst/>
                      </a:pPr>
                      <a:r>
                        <a:rPr kumimoji="0" lang="en-US" sz="1100" u="none" strike="noStrike" cap="none" normalizeH="0" baseline="0" dirty="0" smtClean="0">
                          <a:ln>
                            <a:noFill/>
                          </a:ln>
                          <a:effectLst/>
                        </a:rPr>
                        <a:t>92457.50</a:t>
                      </a:r>
                      <a:endParaRPr kumimoji="0" lang="en-US" sz="1100" b="1" i="0" u="none" strike="noStrike" cap="none" normalizeH="0" baseline="0" dirty="0" smtClean="0">
                        <a:ln>
                          <a:noFill/>
                        </a:ln>
                        <a:solidFill>
                          <a:schemeClr val="tx1">
                            <a:lumMod val="10000"/>
                          </a:schemeClr>
                        </a:solidFill>
                        <a:effectLst/>
                        <a:latin typeface="News Gothic MT"/>
                        <a:cs typeface="Arial" pitchFamily="34" charset="0"/>
                      </a:endParaRPr>
                    </a:p>
                  </a:txBody>
                  <a:tcPr marT="34290" marB="34290" anchor="ctr" horzOverflow="overflow"/>
                </a:tc>
                <a:tc>
                  <a:txBody>
                    <a:bodyPr/>
                    <a:lstStyle/>
                    <a:p>
                      <a:pPr marL="342900" marR="0" lvl="0" indent="-342900" algn="ctr" defTabSz="914400" rtl="0" eaLnBrk="0" fontAlgn="base" latinLnBrk="0" hangingPunct="0">
                        <a:lnSpc>
                          <a:spcPct val="100000"/>
                        </a:lnSpc>
                        <a:spcBef>
                          <a:spcPct val="0"/>
                        </a:spcBef>
                        <a:spcAft>
                          <a:spcPct val="40000"/>
                        </a:spcAft>
                        <a:buClrTx/>
                        <a:buSzTx/>
                        <a:buFontTx/>
                        <a:buNone/>
                        <a:tabLst/>
                      </a:pPr>
                      <a:r>
                        <a:rPr kumimoji="0" lang="en-US" sz="1100" u="none" strike="noStrike" cap="none" normalizeH="0" baseline="0" dirty="0" smtClean="0">
                          <a:ln>
                            <a:noFill/>
                          </a:ln>
                          <a:effectLst/>
                        </a:rPr>
                        <a:t>25332.50</a:t>
                      </a:r>
                      <a:endParaRPr kumimoji="0" lang="en-US" sz="1100" b="1" i="0" u="none" strike="noStrike" cap="none" normalizeH="0" baseline="0" dirty="0" smtClean="0">
                        <a:ln>
                          <a:noFill/>
                        </a:ln>
                        <a:solidFill>
                          <a:schemeClr val="tx1">
                            <a:lumMod val="10000"/>
                          </a:schemeClr>
                        </a:solidFill>
                        <a:effectLst/>
                        <a:latin typeface="News Gothic MT"/>
                        <a:cs typeface="Arial" pitchFamily="34" charset="0"/>
                      </a:endParaRPr>
                    </a:p>
                  </a:txBody>
                  <a:tcPr marT="34290" marB="34290" anchor="ctr" horzOverflow="overflow"/>
                </a:tc>
              </a:tr>
            </a:tbl>
          </a:graphicData>
        </a:graphic>
      </p:graphicFrame>
      <p:graphicFrame>
        <p:nvGraphicFramePr>
          <p:cNvPr id="5" name="Group 43"/>
          <p:cNvGraphicFramePr>
            <a:graphicFrameLocks/>
          </p:cNvGraphicFramePr>
          <p:nvPr/>
        </p:nvGraphicFramePr>
        <p:xfrm>
          <a:off x="4779230" y="2023659"/>
          <a:ext cx="3402561" cy="1296144"/>
        </p:xfrm>
        <a:graphic>
          <a:graphicData uri="http://schemas.openxmlformats.org/drawingml/2006/table">
            <a:tbl>
              <a:tblPr>
                <a:tableStyleId>{69C7853C-536D-4A76-A0AE-DD22124D55A5}</a:tableStyleId>
              </a:tblPr>
              <a:tblGrid>
                <a:gridCol w="924911"/>
                <a:gridCol w="1271751"/>
                <a:gridCol w="1205899"/>
              </a:tblGrid>
              <a:tr h="638169">
                <a:tc>
                  <a:txBody>
                    <a:bodyPr/>
                    <a:lstStyle/>
                    <a:p>
                      <a:pPr marL="342900" marR="0" lvl="0" indent="-342900" algn="just" defTabSz="914400" rtl="0" eaLnBrk="0" fontAlgn="base" latinLnBrk="0" hangingPunct="0">
                        <a:lnSpc>
                          <a:spcPct val="100000"/>
                        </a:lnSpc>
                        <a:spcBef>
                          <a:spcPct val="0"/>
                        </a:spcBef>
                        <a:spcAft>
                          <a:spcPct val="40000"/>
                        </a:spcAft>
                        <a:buClrTx/>
                        <a:buSzTx/>
                        <a:buFontTx/>
                        <a:buNone/>
                        <a:tabLst/>
                      </a:pPr>
                      <a:r>
                        <a:rPr kumimoji="0" lang="en-US" sz="1100" u="none" strike="noStrike" cap="none" normalizeH="0" baseline="0" dirty="0" smtClean="0">
                          <a:ln>
                            <a:noFill/>
                          </a:ln>
                          <a:effectLst/>
                        </a:rPr>
                        <a:t> </a:t>
                      </a:r>
                      <a:endParaRPr kumimoji="0" lang="en-US" sz="1100" b="1" i="0" u="none" strike="noStrike" cap="none" normalizeH="0" baseline="0" dirty="0" smtClean="0">
                        <a:ln>
                          <a:noFill/>
                        </a:ln>
                        <a:solidFill>
                          <a:schemeClr val="tx1">
                            <a:lumMod val="10000"/>
                          </a:schemeClr>
                        </a:solidFill>
                        <a:effectLst/>
                        <a:latin typeface="News Gothic MT"/>
                        <a:cs typeface="Arial" pitchFamily="34" charset="0"/>
                      </a:endParaRPr>
                    </a:p>
                  </a:txBody>
                  <a:tcPr marT="34290" marB="34290" anchor="ctr" horzOverflow="overflow"/>
                </a:tc>
                <a:tc>
                  <a:txBody>
                    <a:bodyPr/>
                    <a:lstStyle/>
                    <a:p>
                      <a:pPr marL="342900" marR="0" lvl="0" indent="-342900" algn="ctr" defTabSz="914400" rtl="0" eaLnBrk="0" fontAlgn="base" latinLnBrk="0" hangingPunct="0">
                        <a:lnSpc>
                          <a:spcPct val="100000"/>
                        </a:lnSpc>
                        <a:spcBef>
                          <a:spcPct val="0"/>
                        </a:spcBef>
                        <a:spcAft>
                          <a:spcPct val="40000"/>
                        </a:spcAft>
                        <a:buClrTx/>
                        <a:buSzTx/>
                        <a:buFontTx/>
                        <a:buNone/>
                        <a:tabLst/>
                      </a:pPr>
                      <a:r>
                        <a:rPr kumimoji="0" lang="en-US" sz="1100" u="none" strike="noStrike" cap="none" normalizeH="0" baseline="0" dirty="0" smtClean="0">
                          <a:ln>
                            <a:noFill/>
                          </a:ln>
                          <a:effectLst/>
                        </a:rPr>
                        <a:t>Viral Load </a:t>
                      </a:r>
                    </a:p>
                    <a:p>
                      <a:pPr marL="342900" marR="0" lvl="0" indent="-342900" algn="ctr" defTabSz="914400" rtl="0" eaLnBrk="0" fontAlgn="base" latinLnBrk="0" hangingPunct="0">
                        <a:lnSpc>
                          <a:spcPct val="100000"/>
                        </a:lnSpc>
                        <a:spcBef>
                          <a:spcPct val="0"/>
                        </a:spcBef>
                        <a:spcAft>
                          <a:spcPct val="40000"/>
                        </a:spcAft>
                        <a:buClrTx/>
                        <a:buSzTx/>
                        <a:buFontTx/>
                        <a:buNone/>
                        <a:tabLst/>
                      </a:pPr>
                      <a:r>
                        <a:rPr kumimoji="0" lang="en-US" sz="1100" u="none" strike="noStrike" cap="none" normalizeH="0" baseline="0" dirty="0" smtClean="0">
                          <a:ln>
                            <a:noFill/>
                          </a:ln>
                          <a:effectLst/>
                        </a:rPr>
                        <a:t>baseline</a:t>
                      </a:r>
                      <a:endParaRPr kumimoji="0" lang="en-US" sz="1100" b="1" i="0" u="none" strike="noStrike" cap="none" normalizeH="0" baseline="0" dirty="0" smtClean="0">
                        <a:ln>
                          <a:noFill/>
                        </a:ln>
                        <a:solidFill>
                          <a:schemeClr val="tx1">
                            <a:lumMod val="10000"/>
                          </a:schemeClr>
                        </a:solidFill>
                        <a:effectLst/>
                        <a:latin typeface="News Gothic MT"/>
                        <a:cs typeface="Arial" pitchFamily="34" charset="0"/>
                      </a:endParaRPr>
                    </a:p>
                  </a:txBody>
                  <a:tcPr marT="34290" marB="34290" anchor="ctr" horzOverflow="overflow"/>
                </a:tc>
                <a:tc>
                  <a:txBody>
                    <a:bodyPr/>
                    <a:lstStyle/>
                    <a:p>
                      <a:pPr marL="342900" marR="0" lvl="0" indent="-342900" algn="ctr" defTabSz="914400" rtl="0" eaLnBrk="0" fontAlgn="base" latinLnBrk="0" hangingPunct="0">
                        <a:lnSpc>
                          <a:spcPct val="100000"/>
                        </a:lnSpc>
                        <a:spcBef>
                          <a:spcPct val="0"/>
                        </a:spcBef>
                        <a:spcAft>
                          <a:spcPct val="40000"/>
                        </a:spcAft>
                        <a:buClrTx/>
                        <a:buSzTx/>
                        <a:buFontTx/>
                        <a:buNone/>
                        <a:tabLst/>
                      </a:pPr>
                      <a:r>
                        <a:rPr kumimoji="0" lang="en-US" sz="1100" u="none" strike="noStrike" cap="none" normalizeH="0" baseline="0" dirty="0" smtClean="0">
                          <a:ln>
                            <a:noFill/>
                          </a:ln>
                          <a:effectLst/>
                        </a:rPr>
                        <a:t>Viral Load </a:t>
                      </a:r>
                    </a:p>
                    <a:p>
                      <a:pPr marL="342900" marR="0" lvl="0" indent="-342900" algn="ctr" defTabSz="914400" rtl="0" eaLnBrk="0" fontAlgn="base" latinLnBrk="0" hangingPunct="0">
                        <a:lnSpc>
                          <a:spcPct val="100000"/>
                        </a:lnSpc>
                        <a:spcBef>
                          <a:spcPct val="0"/>
                        </a:spcBef>
                        <a:spcAft>
                          <a:spcPct val="40000"/>
                        </a:spcAft>
                        <a:buClrTx/>
                        <a:buSzTx/>
                        <a:buFontTx/>
                        <a:buNone/>
                        <a:tabLst/>
                      </a:pPr>
                      <a:r>
                        <a:rPr kumimoji="0" lang="en-US" sz="1100" u="none" strike="noStrike" cap="none" normalizeH="0" baseline="0" dirty="0" smtClean="0">
                          <a:ln>
                            <a:noFill/>
                          </a:ln>
                          <a:effectLst/>
                        </a:rPr>
                        <a:t>3 months</a:t>
                      </a:r>
                      <a:endParaRPr kumimoji="0" lang="en-US" sz="1100" b="1" i="0" u="none" strike="noStrike" cap="none" normalizeH="0" baseline="0" dirty="0" smtClean="0">
                        <a:ln>
                          <a:noFill/>
                        </a:ln>
                        <a:solidFill>
                          <a:schemeClr val="tx1">
                            <a:lumMod val="10000"/>
                          </a:schemeClr>
                        </a:solidFill>
                        <a:effectLst/>
                        <a:latin typeface="News Gothic MT"/>
                        <a:cs typeface="Arial" pitchFamily="34" charset="0"/>
                      </a:endParaRPr>
                    </a:p>
                  </a:txBody>
                  <a:tcPr marT="34290" marB="34290" anchor="ctr" horzOverflow="overflow"/>
                </a:tc>
              </a:tr>
              <a:tr h="327887">
                <a:tc>
                  <a:txBody>
                    <a:bodyPr/>
                    <a:lstStyle/>
                    <a:p>
                      <a:pPr marL="342900" marR="0" lvl="0" indent="-342900" algn="just" defTabSz="914400" rtl="0" eaLnBrk="0" fontAlgn="base" latinLnBrk="0" hangingPunct="0">
                        <a:lnSpc>
                          <a:spcPct val="100000"/>
                        </a:lnSpc>
                        <a:spcBef>
                          <a:spcPct val="0"/>
                        </a:spcBef>
                        <a:spcAft>
                          <a:spcPct val="40000"/>
                        </a:spcAft>
                        <a:buClrTx/>
                        <a:buSzTx/>
                        <a:buFontTx/>
                        <a:buNone/>
                        <a:tabLst/>
                      </a:pPr>
                      <a:r>
                        <a:rPr kumimoji="0" lang="en-US" sz="1100" u="none" strike="noStrike" cap="none" normalizeH="0" baseline="0" dirty="0" smtClean="0">
                          <a:ln>
                            <a:noFill/>
                          </a:ln>
                          <a:effectLst/>
                        </a:rPr>
                        <a:t>Mean</a:t>
                      </a:r>
                      <a:endParaRPr kumimoji="0" lang="en-US" sz="1100" b="1" i="0" u="none" strike="noStrike" cap="none" normalizeH="0" baseline="0" dirty="0" smtClean="0">
                        <a:ln>
                          <a:noFill/>
                        </a:ln>
                        <a:solidFill>
                          <a:schemeClr val="tx1">
                            <a:lumMod val="10000"/>
                          </a:schemeClr>
                        </a:solidFill>
                        <a:effectLst/>
                        <a:latin typeface="News Gothic MT"/>
                        <a:cs typeface="Arial" pitchFamily="34" charset="0"/>
                      </a:endParaRPr>
                    </a:p>
                  </a:txBody>
                  <a:tcPr marT="34290" marB="34290" anchor="ctr" horzOverflow="overflow"/>
                </a:tc>
                <a:tc>
                  <a:txBody>
                    <a:bodyPr/>
                    <a:lstStyle/>
                    <a:p>
                      <a:pPr marL="342900" marR="0" lvl="0" indent="-342900" algn="ctr" defTabSz="914400" rtl="0" eaLnBrk="0" fontAlgn="base" latinLnBrk="0" hangingPunct="0">
                        <a:lnSpc>
                          <a:spcPct val="100000"/>
                        </a:lnSpc>
                        <a:spcBef>
                          <a:spcPct val="0"/>
                        </a:spcBef>
                        <a:spcAft>
                          <a:spcPct val="40000"/>
                        </a:spcAft>
                        <a:buClrTx/>
                        <a:buSzTx/>
                        <a:buFontTx/>
                        <a:buNone/>
                        <a:tabLst/>
                      </a:pPr>
                      <a:r>
                        <a:rPr kumimoji="0" lang="en-US" sz="1100" u="none" strike="noStrike" cap="none" normalizeH="0" baseline="0" dirty="0" smtClean="0">
                          <a:ln>
                            <a:noFill/>
                          </a:ln>
                          <a:effectLst/>
                        </a:rPr>
                        <a:t>119243.49</a:t>
                      </a:r>
                      <a:endParaRPr kumimoji="0" lang="en-US" sz="1100" b="1" i="0" u="none" strike="noStrike" cap="none" normalizeH="0" baseline="0" dirty="0" smtClean="0">
                        <a:ln>
                          <a:noFill/>
                        </a:ln>
                        <a:solidFill>
                          <a:schemeClr val="tx1">
                            <a:lumMod val="10000"/>
                          </a:schemeClr>
                        </a:solidFill>
                        <a:effectLst/>
                        <a:latin typeface="News Gothic MT"/>
                        <a:cs typeface="Arial" pitchFamily="34" charset="0"/>
                      </a:endParaRPr>
                    </a:p>
                  </a:txBody>
                  <a:tcPr marT="34290" marB="34290" anchor="ctr" horzOverflow="overflow"/>
                </a:tc>
                <a:tc>
                  <a:txBody>
                    <a:bodyPr/>
                    <a:lstStyle/>
                    <a:p>
                      <a:pPr marL="342900" marR="0" lvl="0" indent="-342900" algn="ctr" defTabSz="914400" rtl="0" eaLnBrk="0" fontAlgn="base" latinLnBrk="0" hangingPunct="0">
                        <a:lnSpc>
                          <a:spcPct val="100000"/>
                        </a:lnSpc>
                        <a:spcBef>
                          <a:spcPct val="0"/>
                        </a:spcBef>
                        <a:spcAft>
                          <a:spcPct val="40000"/>
                        </a:spcAft>
                        <a:buClrTx/>
                        <a:buSzTx/>
                        <a:buFontTx/>
                        <a:buNone/>
                        <a:tabLst/>
                      </a:pPr>
                      <a:r>
                        <a:rPr kumimoji="0" lang="en-US" sz="1100" u="none" strike="noStrike" cap="none" normalizeH="0" baseline="0" smtClean="0">
                          <a:ln>
                            <a:noFill/>
                          </a:ln>
                          <a:effectLst/>
                        </a:rPr>
                        <a:t>38814.33</a:t>
                      </a:r>
                      <a:endParaRPr kumimoji="0" lang="en-US" sz="1100" b="1" i="0" u="none" strike="noStrike" cap="none" normalizeH="0" baseline="0" smtClean="0">
                        <a:ln>
                          <a:noFill/>
                        </a:ln>
                        <a:solidFill>
                          <a:schemeClr val="tx1">
                            <a:lumMod val="10000"/>
                          </a:schemeClr>
                        </a:solidFill>
                        <a:effectLst/>
                        <a:latin typeface="News Gothic MT"/>
                        <a:cs typeface="Arial" pitchFamily="34" charset="0"/>
                      </a:endParaRPr>
                    </a:p>
                  </a:txBody>
                  <a:tcPr marT="34290" marB="34290" anchor="ctr" horzOverflow="overflow"/>
                </a:tc>
              </a:tr>
              <a:tr h="330088">
                <a:tc>
                  <a:txBody>
                    <a:bodyPr/>
                    <a:lstStyle/>
                    <a:p>
                      <a:pPr marL="342900" marR="0" lvl="0" indent="-342900" algn="just" defTabSz="914400" rtl="0" eaLnBrk="0" fontAlgn="base" latinLnBrk="0" hangingPunct="0">
                        <a:lnSpc>
                          <a:spcPct val="100000"/>
                        </a:lnSpc>
                        <a:spcBef>
                          <a:spcPct val="0"/>
                        </a:spcBef>
                        <a:spcAft>
                          <a:spcPct val="40000"/>
                        </a:spcAft>
                        <a:buClrTx/>
                        <a:buSzTx/>
                        <a:buFontTx/>
                        <a:buNone/>
                        <a:tabLst/>
                      </a:pPr>
                      <a:r>
                        <a:rPr kumimoji="0" lang="en-US" sz="1100" u="none" strike="noStrike" cap="none" normalizeH="0" baseline="0" dirty="0" smtClean="0">
                          <a:ln>
                            <a:noFill/>
                          </a:ln>
                          <a:effectLst/>
                        </a:rPr>
                        <a:t>Median</a:t>
                      </a:r>
                      <a:endParaRPr kumimoji="0" lang="en-US" sz="1100" b="1" i="0" u="none" strike="noStrike" cap="none" normalizeH="0" baseline="0" dirty="0" smtClean="0">
                        <a:ln>
                          <a:noFill/>
                        </a:ln>
                        <a:solidFill>
                          <a:schemeClr val="tx1">
                            <a:lumMod val="10000"/>
                          </a:schemeClr>
                        </a:solidFill>
                        <a:effectLst/>
                        <a:latin typeface="News Gothic MT"/>
                        <a:cs typeface="Arial" pitchFamily="34" charset="0"/>
                      </a:endParaRPr>
                    </a:p>
                  </a:txBody>
                  <a:tcPr marT="34290" marB="34290" anchor="ctr" horzOverflow="overflow"/>
                </a:tc>
                <a:tc>
                  <a:txBody>
                    <a:bodyPr/>
                    <a:lstStyle/>
                    <a:p>
                      <a:pPr marL="342900" marR="0" lvl="0" indent="-342900" algn="ctr" defTabSz="914400" rtl="0" eaLnBrk="0" fontAlgn="base" latinLnBrk="0" hangingPunct="0">
                        <a:lnSpc>
                          <a:spcPct val="100000"/>
                        </a:lnSpc>
                        <a:spcBef>
                          <a:spcPct val="0"/>
                        </a:spcBef>
                        <a:spcAft>
                          <a:spcPct val="40000"/>
                        </a:spcAft>
                        <a:buClrTx/>
                        <a:buSzTx/>
                        <a:buFontTx/>
                        <a:buNone/>
                        <a:tabLst/>
                      </a:pPr>
                      <a:r>
                        <a:rPr kumimoji="0" lang="en-US" sz="1100" u="none" strike="noStrike" cap="none" normalizeH="0" baseline="0" dirty="0" smtClean="0">
                          <a:ln>
                            <a:noFill/>
                          </a:ln>
                          <a:effectLst/>
                        </a:rPr>
                        <a:t>38108.00</a:t>
                      </a:r>
                      <a:endParaRPr kumimoji="0" lang="en-US" sz="1100" b="1" i="0" u="none" strike="noStrike" cap="none" normalizeH="0" baseline="0" dirty="0" smtClean="0">
                        <a:ln>
                          <a:noFill/>
                        </a:ln>
                        <a:solidFill>
                          <a:schemeClr val="tx1">
                            <a:lumMod val="10000"/>
                          </a:schemeClr>
                        </a:solidFill>
                        <a:effectLst/>
                        <a:latin typeface="News Gothic MT"/>
                        <a:cs typeface="Arial" pitchFamily="34" charset="0"/>
                      </a:endParaRPr>
                    </a:p>
                  </a:txBody>
                  <a:tcPr marT="34290" marB="34290" anchor="ctr" horzOverflow="overflow"/>
                </a:tc>
                <a:tc>
                  <a:txBody>
                    <a:bodyPr/>
                    <a:lstStyle/>
                    <a:p>
                      <a:pPr marL="342900" marR="0" lvl="0" indent="-342900" algn="ctr" defTabSz="914400" rtl="0" eaLnBrk="0" fontAlgn="base" latinLnBrk="0" hangingPunct="0">
                        <a:lnSpc>
                          <a:spcPct val="100000"/>
                        </a:lnSpc>
                        <a:spcBef>
                          <a:spcPct val="0"/>
                        </a:spcBef>
                        <a:spcAft>
                          <a:spcPct val="40000"/>
                        </a:spcAft>
                        <a:buClrTx/>
                        <a:buSzTx/>
                        <a:buFontTx/>
                        <a:buNone/>
                        <a:tabLst/>
                      </a:pPr>
                      <a:r>
                        <a:rPr kumimoji="0" lang="en-US" sz="1100" u="none" strike="noStrike" cap="none" normalizeH="0" baseline="0" dirty="0" smtClean="0">
                          <a:ln>
                            <a:noFill/>
                          </a:ln>
                          <a:effectLst/>
                        </a:rPr>
                        <a:t>14073.00</a:t>
                      </a:r>
                      <a:endParaRPr kumimoji="0" lang="en-US" sz="1100" b="1" i="0" u="none" strike="noStrike" cap="none" normalizeH="0" baseline="0" dirty="0" smtClean="0">
                        <a:ln>
                          <a:noFill/>
                        </a:ln>
                        <a:solidFill>
                          <a:schemeClr val="tx1">
                            <a:lumMod val="10000"/>
                          </a:schemeClr>
                        </a:solidFill>
                        <a:effectLst/>
                        <a:latin typeface="News Gothic MT"/>
                        <a:cs typeface="Arial" pitchFamily="34" charset="0"/>
                      </a:endParaRPr>
                    </a:p>
                  </a:txBody>
                  <a:tcPr marT="34290" marB="34290" anchor="ctr" horzOverflow="overflow"/>
                </a:tc>
              </a:tr>
            </a:tbl>
          </a:graphicData>
        </a:graphic>
      </p:graphicFrame>
      <p:sp>
        <p:nvSpPr>
          <p:cNvPr id="31755" name="Rectangle 1"/>
          <p:cNvSpPr>
            <a:spLocks noGrp="1" noChangeArrowheads="1"/>
          </p:cNvSpPr>
          <p:nvPr>
            <p:ph type="title"/>
          </p:nvPr>
        </p:nvSpPr>
        <p:spPr>
          <a:xfrm>
            <a:off x="3227388" y="958850"/>
            <a:ext cx="3032125" cy="369888"/>
          </a:xfrm>
          <a:ln>
            <a:miter lim="800000"/>
            <a:headEnd/>
            <a:tailEnd/>
          </a:ln>
        </p:spPr>
        <p:txBody>
          <a:bodyPr>
            <a:spAutoFit/>
          </a:bodyPr>
          <a:lstStyle/>
          <a:p>
            <a:pPr algn="ctr">
              <a:defRPr/>
            </a:pPr>
            <a:r>
              <a:rPr lang="en-US" sz="1800" dirty="0" smtClean="0">
                <a:solidFill>
                  <a:schemeClr val="tx1"/>
                </a:solidFill>
                <a:effectLst/>
                <a:ea typeface="+mn-ea"/>
                <a:cs typeface="Arial" pitchFamily="34" charset="0"/>
              </a:rPr>
              <a:t>Reduction in HIV Viral load</a:t>
            </a:r>
            <a:endParaRPr lang="en-GB" sz="1800" dirty="0" smtClean="0">
              <a:solidFill>
                <a:schemeClr val="tx1"/>
              </a:solidFill>
              <a:effectLst/>
              <a:ea typeface="+mn-ea"/>
              <a:cs typeface="Arial" pitchFamily="34" charset="0"/>
            </a:endParaRPr>
          </a:p>
        </p:txBody>
      </p:sp>
      <p:sp>
        <p:nvSpPr>
          <p:cNvPr id="31756" name="Rectangle 12"/>
          <p:cNvSpPr>
            <a:spLocks noChangeArrowheads="1"/>
          </p:cNvSpPr>
          <p:nvPr/>
        </p:nvSpPr>
        <p:spPr bwMode="auto">
          <a:xfrm>
            <a:off x="2254250" y="1001713"/>
            <a:ext cx="4440238" cy="338137"/>
          </a:xfrm>
          <a:prstGeom prst="rect">
            <a:avLst/>
          </a:prstGeom>
          <a:ln>
            <a:headEnd/>
            <a:tailEnd/>
          </a:ln>
        </p:spPr>
        <p:style>
          <a:lnRef idx="2">
            <a:schemeClr val="accent3">
              <a:shade val="50000"/>
            </a:schemeClr>
          </a:lnRef>
          <a:fillRef idx="1">
            <a:schemeClr val="accent3"/>
          </a:fillRef>
          <a:effectRef idx="0">
            <a:schemeClr val="accent3"/>
          </a:effectRef>
          <a:fontRef idx="minor">
            <a:schemeClr val="lt1"/>
          </a:fontRef>
        </p:style>
        <p:txBody>
          <a:bodyPr wrap="none">
            <a:spAutoFit/>
          </a:bodyPr>
          <a:lstStyle/>
          <a:p>
            <a:pPr>
              <a:defRPr/>
            </a:pPr>
            <a:r>
              <a:rPr lang="en-US" sz="1600" b="1" dirty="0">
                <a:solidFill>
                  <a:prstClr val="white"/>
                </a:solidFill>
              </a:rPr>
              <a:t>Statistically significant reduction in HIV Viral Load </a:t>
            </a:r>
            <a:endParaRPr lang="en-GB" sz="1600" b="1" dirty="0">
              <a:solidFill>
                <a:prstClr val="white"/>
              </a:solidFill>
            </a:endParaRPr>
          </a:p>
        </p:txBody>
      </p:sp>
      <p:sp>
        <p:nvSpPr>
          <p:cNvPr id="15" name="Rectangle 14"/>
          <p:cNvSpPr>
            <a:spLocks noChangeArrowheads="1"/>
          </p:cNvSpPr>
          <p:nvPr/>
        </p:nvSpPr>
        <p:spPr bwMode="auto">
          <a:xfrm>
            <a:off x="1693863" y="1565275"/>
            <a:ext cx="884237" cy="369888"/>
          </a:xfrm>
          <a:prstGeom prst="rect">
            <a:avLst/>
          </a:prstGeom>
          <a:ln>
            <a:headEnd/>
            <a:tailEnd/>
          </a:ln>
        </p:spPr>
        <p:style>
          <a:lnRef idx="2">
            <a:schemeClr val="dk1"/>
          </a:lnRef>
          <a:fillRef idx="1">
            <a:schemeClr val="lt1"/>
          </a:fillRef>
          <a:effectRef idx="0">
            <a:schemeClr val="dk1"/>
          </a:effectRef>
          <a:fontRef idx="minor">
            <a:schemeClr val="dk1"/>
          </a:fontRef>
        </p:style>
        <p:txBody>
          <a:bodyPr wrap="none">
            <a:spAutoFit/>
          </a:bodyPr>
          <a:lstStyle/>
          <a:p>
            <a:pPr algn="ctr">
              <a:defRPr/>
            </a:pPr>
            <a:r>
              <a:rPr lang="en-US" dirty="0">
                <a:solidFill>
                  <a:prstClr val="black"/>
                </a:solidFill>
              </a:rPr>
              <a:t>Study 1</a:t>
            </a:r>
            <a:endParaRPr lang="en-GB" dirty="0">
              <a:solidFill>
                <a:prstClr val="black"/>
              </a:solidFill>
            </a:endParaRPr>
          </a:p>
        </p:txBody>
      </p:sp>
      <p:sp>
        <p:nvSpPr>
          <p:cNvPr id="16" name="Rectangle 14"/>
          <p:cNvSpPr>
            <a:spLocks noChangeArrowheads="1"/>
          </p:cNvSpPr>
          <p:nvPr/>
        </p:nvSpPr>
        <p:spPr bwMode="auto">
          <a:xfrm>
            <a:off x="6116638" y="1549400"/>
            <a:ext cx="884237" cy="369888"/>
          </a:xfrm>
          <a:prstGeom prst="rect">
            <a:avLst/>
          </a:prstGeom>
          <a:ln>
            <a:headEnd/>
            <a:tailEnd/>
          </a:ln>
        </p:spPr>
        <p:style>
          <a:lnRef idx="2">
            <a:schemeClr val="dk1"/>
          </a:lnRef>
          <a:fillRef idx="1">
            <a:schemeClr val="lt1"/>
          </a:fillRef>
          <a:effectRef idx="0">
            <a:schemeClr val="dk1"/>
          </a:effectRef>
          <a:fontRef idx="minor">
            <a:schemeClr val="dk1"/>
          </a:fontRef>
        </p:style>
        <p:txBody>
          <a:bodyPr wrap="none">
            <a:spAutoFit/>
          </a:bodyPr>
          <a:lstStyle/>
          <a:p>
            <a:pPr algn="ctr">
              <a:defRPr/>
            </a:pPr>
            <a:r>
              <a:rPr lang="en-US" dirty="0">
                <a:solidFill>
                  <a:prstClr val="black"/>
                </a:solidFill>
              </a:rPr>
              <a:t>Study 2</a:t>
            </a:r>
            <a:endParaRPr lang="en-GB" dirty="0">
              <a:solidFill>
                <a:prstClr val="black"/>
              </a:solidFill>
            </a:endParaRPr>
          </a:p>
        </p:txBody>
      </p:sp>
      <p:sp>
        <p:nvSpPr>
          <p:cNvPr id="19" name="Title 1"/>
          <p:cNvSpPr txBox="1">
            <a:spLocks/>
          </p:cNvSpPr>
          <p:nvPr/>
        </p:nvSpPr>
        <p:spPr>
          <a:xfrm>
            <a:off x="104591" y="76199"/>
            <a:ext cx="8077200" cy="536575"/>
          </a:xfrm>
          <a:prstGeom prst="rect">
            <a:avLst/>
          </a:prstGeom>
        </p:spPr>
        <p:txBody>
          <a:bodyPr/>
          <a:lstStyle/>
          <a:p>
            <a:pPr eaLnBrk="0" hangingPunct="0">
              <a:defRPr/>
            </a:pPr>
            <a:r>
              <a:rPr lang="en-US" sz="3200" b="1" dirty="0">
                <a:solidFill>
                  <a:prstClr val="white"/>
                </a:solidFill>
                <a:effectLst>
                  <a:outerShdw blurRad="50800" dist="38100" dir="2700000">
                    <a:srgbClr val="000000">
                      <a:alpha val="21000"/>
                    </a:srgbClr>
                  </a:outerShdw>
                </a:effectLst>
                <a:latin typeface="Calibri"/>
                <a:ea typeface="Interstate-Black"/>
                <a:cs typeface="Interstate-Black"/>
              </a:rPr>
              <a:t> </a:t>
            </a:r>
            <a:r>
              <a:rPr lang="en-US" sz="3200" b="1" dirty="0" smtClean="0">
                <a:solidFill>
                  <a:schemeClr val="bg1"/>
                </a:solidFill>
                <a:effectLst>
                  <a:outerShdw blurRad="50800" dist="38100" dir="2700000">
                    <a:srgbClr val="000000">
                      <a:alpha val="21000"/>
                    </a:srgbClr>
                  </a:outerShdw>
                </a:effectLst>
                <a:latin typeface="+mj-lt"/>
                <a:ea typeface="Interstate-Black"/>
                <a:cs typeface="Interstate-Black"/>
              </a:rPr>
              <a:t>Data on HIV viral </a:t>
            </a:r>
            <a:r>
              <a:rPr lang="en-US" sz="3200" b="1" dirty="0">
                <a:solidFill>
                  <a:schemeClr val="bg1"/>
                </a:solidFill>
                <a:effectLst>
                  <a:outerShdw blurRad="50800" dist="38100" dir="2700000">
                    <a:srgbClr val="000000">
                      <a:alpha val="21000"/>
                    </a:srgbClr>
                  </a:outerShdw>
                </a:effectLst>
                <a:latin typeface="+mj-lt"/>
                <a:ea typeface="Interstate-Black"/>
                <a:cs typeface="Interstate-Black"/>
              </a:rPr>
              <a:t>load after Therapy</a:t>
            </a:r>
          </a:p>
        </p:txBody>
      </p:sp>
      <p:sp>
        <p:nvSpPr>
          <p:cNvPr id="111625" name="Text Box 418"/>
          <p:cNvSpPr txBox="1">
            <a:spLocks noChangeArrowheads="1"/>
          </p:cNvSpPr>
          <p:nvPr/>
        </p:nvSpPr>
        <p:spPr bwMode="auto">
          <a:xfrm>
            <a:off x="4660900" y="3517900"/>
            <a:ext cx="4040188" cy="1384300"/>
          </a:xfrm>
          <a:prstGeom prst="rect">
            <a:avLst/>
          </a:prstGeom>
          <a:noFill/>
          <a:ln w="9525">
            <a:noFill/>
            <a:miter lim="800000"/>
            <a:headEnd/>
            <a:tailEnd/>
          </a:ln>
          <a:effectLst>
            <a:prstShdw prst="shdw12">
              <a:schemeClr val="bg2">
                <a:alpha val="50000"/>
              </a:schemeClr>
            </a:prstShdw>
          </a:effectLst>
        </p:spPr>
        <p:txBody>
          <a:bodyPr>
            <a:spAutoFit/>
          </a:bodyPr>
          <a:lstStyle/>
          <a:p>
            <a:r>
              <a:rPr lang="en-US" sz="1200" b="1" dirty="0">
                <a:solidFill>
                  <a:srgbClr val="000000"/>
                </a:solidFill>
                <a:latin typeface="Calibri" pitchFamily="34" charset="0"/>
              </a:rPr>
              <a:t>Study II: </a:t>
            </a:r>
            <a:r>
              <a:rPr lang="en-US" sz="1200" dirty="0">
                <a:solidFill>
                  <a:srgbClr val="000000"/>
                </a:solidFill>
                <a:latin typeface="Calibri" pitchFamily="34" charset="0"/>
              </a:rPr>
              <a:t>The mean HIV log viral load has statistically significantly dropped from 4.41 to 4.02 after 12 weeks of treatment.</a:t>
            </a:r>
          </a:p>
          <a:p>
            <a:r>
              <a:rPr lang="en-US" sz="1200" dirty="0">
                <a:solidFill>
                  <a:srgbClr val="000000"/>
                </a:solidFill>
                <a:latin typeface="Calibri" pitchFamily="34" charset="0"/>
              </a:rPr>
              <a:t>(p = 0.009)</a:t>
            </a:r>
          </a:p>
          <a:p>
            <a:endParaRPr lang="en-US" sz="1200" dirty="0">
              <a:solidFill>
                <a:srgbClr val="000000"/>
              </a:solidFill>
              <a:latin typeface="Calibri" pitchFamily="34" charset="0"/>
            </a:endParaRPr>
          </a:p>
          <a:p>
            <a:r>
              <a:rPr lang="en-US" sz="1200" dirty="0">
                <a:solidFill>
                  <a:srgbClr val="000000"/>
                </a:solidFill>
                <a:latin typeface="Calibri" pitchFamily="34" charset="0"/>
              </a:rPr>
              <a:t>Institute of Immuno Hematology (IIH), an ICMR Institute, KEM Hospital, Mumbai </a:t>
            </a:r>
          </a:p>
        </p:txBody>
      </p:sp>
      <p:sp>
        <p:nvSpPr>
          <p:cNvPr id="111626" name="Rectangle 419"/>
          <p:cNvSpPr>
            <a:spLocks noChangeArrowheads="1"/>
          </p:cNvSpPr>
          <p:nvPr/>
        </p:nvSpPr>
        <p:spPr bwMode="auto">
          <a:xfrm>
            <a:off x="334963" y="3543300"/>
            <a:ext cx="4314825" cy="1200150"/>
          </a:xfrm>
          <a:prstGeom prst="rect">
            <a:avLst/>
          </a:prstGeom>
          <a:noFill/>
          <a:ln w="9525">
            <a:noFill/>
            <a:miter lim="800000"/>
            <a:headEnd/>
            <a:tailEnd/>
          </a:ln>
          <a:effectLst>
            <a:prstShdw prst="shdw12">
              <a:schemeClr val="bg2">
                <a:alpha val="50000"/>
              </a:schemeClr>
            </a:prstShdw>
          </a:effectLst>
        </p:spPr>
        <p:txBody>
          <a:bodyPr>
            <a:spAutoFit/>
          </a:bodyPr>
          <a:lstStyle/>
          <a:p>
            <a:r>
              <a:rPr lang="en-US" sz="1200" b="1" dirty="0">
                <a:solidFill>
                  <a:srgbClr val="000000"/>
                </a:solidFill>
                <a:latin typeface="Calibri" pitchFamily="34" charset="0"/>
              </a:rPr>
              <a:t>Study I: </a:t>
            </a:r>
            <a:r>
              <a:rPr lang="en-US" sz="1200" dirty="0">
                <a:solidFill>
                  <a:srgbClr val="000000"/>
                </a:solidFill>
                <a:latin typeface="Calibri" pitchFamily="34" charset="0"/>
              </a:rPr>
              <a:t>The mean HIV log viral load has statistically significantly dropped from 4.63 to 4.18 after 12 weeks of treatment.</a:t>
            </a:r>
          </a:p>
          <a:p>
            <a:r>
              <a:rPr lang="en-US" sz="1200" dirty="0">
                <a:solidFill>
                  <a:srgbClr val="000000"/>
                </a:solidFill>
                <a:latin typeface="Calibri" pitchFamily="34" charset="0"/>
              </a:rPr>
              <a:t>(p = 0.03)</a:t>
            </a:r>
          </a:p>
          <a:p>
            <a:endParaRPr lang="en-US" sz="1200" dirty="0">
              <a:solidFill>
                <a:srgbClr val="000000"/>
              </a:solidFill>
              <a:latin typeface="Calibri" pitchFamily="34" charset="0"/>
            </a:endParaRPr>
          </a:p>
          <a:p>
            <a:r>
              <a:rPr lang="en-US" sz="1200" dirty="0">
                <a:solidFill>
                  <a:srgbClr val="000000"/>
                </a:solidFill>
                <a:latin typeface="Calibri" pitchFamily="34" charset="0"/>
              </a:rPr>
              <a:t>Metropolis Health Services (I) PVT. LTD. Laboratory, Mumbai (NABL &amp; CAP accredited)</a:t>
            </a:r>
          </a:p>
        </p:txBody>
      </p:sp>
    </p:spTree>
  </p:cSld>
  <p:clrMapOvr>
    <a:masterClrMapping/>
  </p:clrMapOvr>
  <p:transition>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42532" y="3854528"/>
            <a:ext cx="9144000" cy="908867"/>
          </a:xfrm>
        </p:spPr>
        <p:txBody>
          <a:bodyPr/>
          <a:lstStyle/>
          <a:p>
            <a:pPr algn="ctr">
              <a:defRPr/>
            </a:pPr>
            <a:r>
              <a:rPr lang="en-US" sz="2400" b="1" dirty="0" smtClean="0">
                <a:solidFill>
                  <a:prstClr val="black"/>
                </a:solidFill>
              </a:rPr>
              <a:t>Pandemics like Swine flu, Allergies, Asthma, HIV, TB, Ebola, Zika impact global economies &amp; 1 in 3 children miss school due to poor immunity</a:t>
            </a:r>
          </a:p>
        </p:txBody>
      </p:sp>
      <p:sp>
        <p:nvSpPr>
          <p:cNvPr id="3" name="Title 2"/>
          <p:cNvSpPr txBox="1">
            <a:spLocks/>
          </p:cNvSpPr>
          <p:nvPr/>
        </p:nvSpPr>
        <p:spPr>
          <a:xfrm>
            <a:off x="-12207" y="123583"/>
            <a:ext cx="9347801" cy="769434"/>
          </a:xfrm>
          <a:prstGeom prst="rect">
            <a:avLst/>
          </a:prstGeom>
        </p:spPr>
        <p:txBody>
          <a:bodyPr>
            <a:normAutofit fontScale="97500"/>
          </a:bodyPr>
          <a:lstStyle/>
          <a:p>
            <a:pPr eaLnBrk="0" hangingPunct="0">
              <a:defRPr/>
            </a:pPr>
            <a:r>
              <a:rPr lang="en-US" sz="3200" b="1" dirty="0" smtClean="0">
                <a:solidFill>
                  <a:prstClr val="white"/>
                </a:solidFill>
                <a:effectLst>
                  <a:outerShdw blurRad="50800" dist="38100" dir="2700000">
                    <a:srgbClr val="000000">
                      <a:alpha val="21000"/>
                    </a:srgbClr>
                  </a:outerShdw>
                </a:effectLst>
                <a:latin typeface="+mj-lt"/>
                <a:ea typeface="Interstate-Black"/>
                <a:cs typeface="Interstate-Black"/>
              </a:rPr>
              <a:t>Global Health Challenges – Millions suffer from </a:t>
            </a:r>
            <a:endParaRPr lang="en-US" sz="3200" b="1" dirty="0">
              <a:solidFill>
                <a:prstClr val="white"/>
              </a:solidFill>
              <a:effectLst>
                <a:outerShdw blurRad="50800" dist="38100" dir="2700000">
                  <a:srgbClr val="000000">
                    <a:alpha val="21000"/>
                  </a:srgbClr>
                </a:outerShdw>
              </a:effectLst>
              <a:latin typeface="+mj-lt"/>
              <a:ea typeface="Interstate-Black"/>
              <a:cs typeface="Interstate-Black"/>
            </a:endParaRPr>
          </a:p>
        </p:txBody>
      </p:sp>
      <p:pic>
        <p:nvPicPr>
          <p:cNvPr id="4" name="Picture 3" descr="AIDS.jpg"/>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6105181" y="934272"/>
            <a:ext cx="2932489" cy="2340836"/>
          </a:xfrm>
          <a:prstGeom prst="rect">
            <a:avLst/>
          </a:prstGeom>
        </p:spPr>
      </p:pic>
      <p:sp>
        <p:nvSpPr>
          <p:cNvPr id="6" name="TextBox 5"/>
          <p:cNvSpPr txBox="1"/>
          <p:nvPr/>
        </p:nvSpPr>
        <p:spPr>
          <a:xfrm>
            <a:off x="6277895" y="3272536"/>
            <a:ext cx="2568539" cy="338554"/>
          </a:xfrm>
          <a:prstGeom prst="rect">
            <a:avLst/>
          </a:prstGeom>
          <a:noFill/>
        </p:spPr>
        <p:txBody>
          <a:bodyPr wrap="square" rtlCol="0">
            <a:spAutoFit/>
          </a:bodyPr>
          <a:lstStyle/>
          <a:p>
            <a:pPr algn="ctr"/>
            <a:r>
              <a:rPr lang="en-US" sz="1600" b="1" dirty="0" smtClean="0">
                <a:solidFill>
                  <a:prstClr val="black"/>
                </a:solidFill>
                <a:latin typeface="Calibri"/>
              </a:rPr>
              <a:t>HIV, TB, RA </a:t>
            </a:r>
          </a:p>
        </p:txBody>
      </p:sp>
      <p:sp>
        <p:nvSpPr>
          <p:cNvPr id="8" name="TextBox 7"/>
          <p:cNvSpPr txBox="1"/>
          <p:nvPr/>
        </p:nvSpPr>
        <p:spPr>
          <a:xfrm>
            <a:off x="3557239" y="3272536"/>
            <a:ext cx="2274849" cy="369332"/>
          </a:xfrm>
          <a:prstGeom prst="rect">
            <a:avLst/>
          </a:prstGeom>
          <a:noFill/>
        </p:spPr>
        <p:txBody>
          <a:bodyPr wrap="square" rtlCol="0">
            <a:spAutoFit/>
          </a:bodyPr>
          <a:lstStyle/>
          <a:p>
            <a:pPr algn="ctr"/>
            <a:r>
              <a:rPr lang="en-US" b="1" dirty="0" smtClean="0">
                <a:solidFill>
                  <a:prstClr val="black"/>
                </a:solidFill>
                <a:latin typeface="Calibri"/>
              </a:rPr>
              <a:t>Zika , Ebola, Swine Flu  </a:t>
            </a:r>
          </a:p>
        </p:txBody>
      </p:sp>
      <p:pic>
        <p:nvPicPr>
          <p:cNvPr id="15" name="Picture 14" descr="ebola.png"/>
          <p:cNvPicPr>
            <a:picLocks noChangeAspect="1"/>
          </p:cNvPicPr>
          <p:nvPr/>
        </p:nvPicPr>
        <p:blipFill>
          <a:blip r:embed="rId3" cstate="print"/>
          <a:stretch>
            <a:fillRect/>
          </a:stretch>
        </p:blipFill>
        <p:spPr>
          <a:xfrm>
            <a:off x="3079363" y="930423"/>
            <a:ext cx="2752725" cy="2342113"/>
          </a:xfrm>
          <a:prstGeom prst="rect">
            <a:avLst/>
          </a:prstGeom>
        </p:spPr>
      </p:pic>
      <p:sp>
        <p:nvSpPr>
          <p:cNvPr id="17" name="TextBox 16"/>
          <p:cNvSpPr txBox="1"/>
          <p:nvPr/>
        </p:nvSpPr>
        <p:spPr>
          <a:xfrm>
            <a:off x="320829" y="3272536"/>
            <a:ext cx="2274849" cy="369332"/>
          </a:xfrm>
          <a:prstGeom prst="rect">
            <a:avLst/>
          </a:prstGeom>
          <a:noFill/>
        </p:spPr>
        <p:txBody>
          <a:bodyPr wrap="square" rtlCol="0">
            <a:spAutoFit/>
          </a:bodyPr>
          <a:lstStyle/>
          <a:p>
            <a:pPr algn="ctr"/>
            <a:r>
              <a:rPr lang="en-US" b="1" dirty="0" smtClean="0">
                <a:solidFill>
                  <a:prstClr val="black"/>
                </a:solidFill>
                <a:latin typeface="Calibri"/>
              </a:rPr>
              <a:t> Allergy &amp; Asthma</a:t>
            </a:r>
          </a:p>
        </p:txBody>
      </p:sp>
      <p:pic>
        <p:nvPicPr>
          <p:cNvPr id="10" name="Picture 9" descr="swine flu.jpg"/>
          <p:cNvPicPr>
            <a:picLocks noChangeAspect="1"/>
          </p:cNvPicPr>
          <p:nvPr/>
        </p:nvPicPr>
        <p:blipFill>
          <a:blip r:embed="rId4" cstate="print"/>
          <a:stretch>
            <a:fillRect/>
          </a:stretch>
        </p:blipFill>
        <p:spPr>
          <a:xfrm>
            <a:off x="118814" y="891740"/>
            <a:ext cx="2867025" cy="2340836"/>
          </a:xfrm>
          <a:prstGeom prst="rect">
            <a:avLst/>
          </a:prstGeom>
        </p:spPr>
      </p:pic>
      <p:sp>
        <p:nvSpPr>
          <p:cNvPr id="11" name="Rectangle 10"/>
          <p:cNvSpPr/>
          <p:nvPr/>
        </p:nvSpPr>
        <p:spPr>
          <a:xfrm>
            <a:off x="0" y="4774168"/>
            <a:ext cx="2226892" cy="261610"/>
          </a:xfrm>
          <a:prstGeom prst="rect">
            <a:avLst/>
          </a:prstGeom>
        </p:spPr>
        <p:txBody>
          <a:bodyPr wrap="none">
            <a:spAutoFit/>
          </a:bodyPr>
          <a:lstStyle/>
          <a:p>
            <a:pPr>
              <a:defRPr/>
            </a:pPr>
            <a:r>
              <a:rPr lang="en-US" sz="1100" b="1" i="1" dirty="0" smtClean="0">
                <a:solidFill>
                  <a:prstClr val="black"/>
                </a:solidFill>
              </a:rPr>
              <a:t>Source : Lancet &amp; TOI studies </a:t>
            </a:r>
            <a:endParaRPr lang="en-US" sz="1100" b="1" i="1" dirty="0">
              <a:solidFill>
                <a:prstClr val="black"/>
              </a:solidFill>
            </a:endParaRPr>
          </a:p>
        </p:txBody>
      </p:sp>
    </p:spTree>
    <p:extLst>
      <p:ext uri="{BB962C8B-B14F-4D97-AF65-F5344CB8AC3E}">
        <p14:creationId xmlns:p14="http://schemas.microsoft.com/office/powerpoint/2010/main" val="4040696887"/>
      </p:ext>
    </p:extLst>
  </p:cSld>
  <p:clrMapOvr>
    <a:masterClrMapping/>
  </p:clrMapOvr>
  <p:transition spd="slow">
    <p:cut/>
  </p:transition>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Group 175"/>
          <p:cNvGraphicFramePr>
            <a:graphicFrameLocks/>
          </p:cNvGraphicFramePr>
          <p:nvPr/>
        </p:nvGraphicFramePr>
        <p:xfrm>
          <a:off x="356761" y="2320260"/>
          <a:ext cx="3873007" cy="1010412"/>
        </p:xfrm>
        <a:graphic>
          <a:graphicData uri="http://schemas.openxmlformats.org/drawingml/2006/table">
            <a:tbl>
              <a:tblPr>
                <a:tableStyleId>{69C7853C-536D-4A76-A0AE-DD22124D55A5}</a:tableStyleId>
              </a:tblPr>
              <a:tblGrid>
                <a:gridCol w="925512"/>
                <a:gridCol w="1411288"/>
                <a:gridCol w="1536207"/>
              </a:tblGrid>
              <a:tr h="507492">
                <a:tc>
                  <a:txBody>
                    <a:bodyPr/>
                    <a:lstStyle/>
                    <a:p>
                      <a:pPr marL="342900" marR="0" lvl="0" indent="-342900" algn="just" defTabSz="914400" rtl="0" eaLnBrk="0" fontAlgn="base" latinLnBrk="0" hangingPunct="0">
                        <a:lnSpc>
                          <a:spcPct val="100000"/>
                        </a:lnSpc>
                        <a:spcBef>
                          <a:spcPct val="0"/>
                        </a:spcBef>
                        <a:spcAft>
                          <a:spcPct val="40000"/>
                        </a:spcAft>
                        <a:buClrTx/>
                        <a:buSzTx/>
                        <a:buFontTx/>
                        <a:buNone/>
                        <a:tabLst/>
                      </a:pPr>
                      <a:r>
                        <a:rPr kumimoji="0" lang="en-US" sz="1200" u="none" strike="noStrike" cap="none" normalizeH="0" baseline="0" dirty="0" smtClean="0">
                          <a:ln>
                            <a:noFill/>
                          </a:ln>
                          <a:effectLst/>
                        </a:rPr>
                        <a:t> </a:t>
                      </a:r>
                      <a:endParaRPr kumimoji="0" lang="en-US" sz="1200" b="1" i="0" u="none" strike="noStrike" cap="none" normalizeH="0" baseline="0" dirty="0" smtClean="0">
                        <a:ln>
                          <a:noFill/>
                        </a:ln>
                        <a:solidFill>
                          <a:schemeClr val="tx1">
                            <a:lumMod val="10000"/>
                          </a:schemeClr>
                        </a:solidFill>
                        <a:effectLst/>
                        <a:latin typeface="News Gothic MT"/>
                        <a:cs typeface="Arial" pitchFamily="34" charset="0"/>
                      </a:endParaRPr>
                    </a:p>
                  </a:txBody>
                  <a:tcPr marT="34290" marB="34290" anchor="ctr" horzOverflow="overflow"/>
                </a:tc>
                <a:tc>
                  <a:txBody>
                    <a:bodyPr/>
                    <a:lstStyle/>
                    <a:p>
                      <a:pPr marL="342900" marR="0" lvl="0" indent="-342900" algn="ctr" defTabSz="914400" rtl="0" eaLnBrk="0" fontAlgn="base" latinLnBrk="0" hangingPunct="0">
                        <a:lnSpc>
                          <a:spcPct val="100000"/>
                        </a:lnSpc>
                        <a:spcBef>
                          <a:spcPct val="0"/>
                        </a:spcBef>
                        <a:spcAft>
                          <a:spcPct val="40000"/>
                        </a:spcAft>
                        <a:buClrTx/>
                        <a:buSzTx/>
                        <a:buFontTx/>
                        <a:buNone/>
                        <a:tabLst/>
                      </a:pPr>
                      <a:r>
                        <a:rPr kumimoji="0" lang="en-US" sz="1200" u="none" strike="noStrike" cap="none" normalizeH="0" baseline="0" dirty="0" smtClean="0">
                          <a:ln>
                            <a:noFill/>
                          </a:ln>
                          <a:effectLst/>
                        </a:rPr>
                        <a:t>CD4 baseline</a:t>
                      </a:r>
                      <a:endParaRPr kumimoji="0" lang="en-US" sz="1200" b="1" i="0" u="none" strike="noStrike" cap="none" normalizeH="0" baseline="0" dirty="0" smtClean="0">
                        <a:ln>
                          <a:noFill/>
                        </a:ln>
                        <a:solidFill>
                          <a:schemeClr val="tx1">
                            <a:lumMod val="10000"/>
                          </a:schemeClr>
                        </a:solidFill>
                        <a:effectLst/>
                        <a:latin typeface="News Gothic MT"/>
                        <a:cs typeface="Arial" pitchFamily="34" charset="0"/>
                      </a:endParaRPr>
                    </a:p>
                  </a:txBody>
                  <a:tcPr marT="34290" marB="34290" anchor="ctr" horzOverflow="overflow"/>
                </a:tc>
                <a:tc>
                  <a:txBody>
                    <a:bodyPr/>
                    <a:lstStyle/>
                    <a:p>
                      <a:pPr marL="342900" marR="0" lvl="0" indent="-342900" algn="ctr" defTabSz="914400" rtl="0" eaLnBrk="0" fontAlgn="base" latinLnBrk="0" hangingPunct="0">
                        <a:lnSpc>
                          <a:spcPct val="100000"/>
                        </a:lnSpc>
                        <a:spcBef>
                          <a:spcPct val="0"/>
                        </a:spcBef>
                        <a:spcAft>
                          <a:spcPct val="40000"/>
                        </a:spcAft>
                        <a:buClrTx/>
                        <a:buSzTx/>
                        <a:buFontTx/>
                        <a:buNone/>
                        <a:tabLst/>
                      </a:pPr>
                      <a:r>
                        <a:rPr kumimoji="0" lang="en-US" sz="1200" u="none" strike="noStrike" cap="none" normalizeH="0" baseline="0" dirty="0" smtClean="0">
                          <a:ln>
                            <a:noFill/>
                          </a:ln>
                          <a:effectLst/>
                        </a:rPr>
                        <a:t>CD4 </a:t>
                      </a:r>
                    </a:p>
                    <a:p>
                      <a:pPr marL="342900" marR="0" lvl="0" indent="-342900" algn="ctr" defTabSz="914400" rtl="0" eaLnBrk="0" fontAlgn="base" latinLnBrk="0" hangingPunct="0">
                        <a:lnSpc>
                          <a:spcPct val="100000"/>
                        </a:lnSpc>
                        <a:spcBef>
                          <a:spcPct val="0"/>
                        </a:spcBef>
                        <a:spcAft>
                          <a:spcPct val="40000"/>
                        </a:spcAft>
                        <a:buClrTx/>
                        <a:buSzTx/>
                        <a:buFontTx/>
                        <a:buNone/>
                        <a:tabLst/>
                      </a:pPr>
                      <a:r>
                        <a:rPr kumimoji="0" lang="en-US" sz="1200" u="none" strike="noStrike" cap="none" normalizeH="0" baseline="0" dirty="0" smtClean="0">
                          <a:ln>
                            <a:noFill/>
                          </a:ln>
                          <a:effectLst/>
                        </a:rPr>
                        <a:t>3 months</a:t>
                      </a:r>
                      <a:endParaRPr kumimoji="0" lang="en-US" sz="1200" b="1" i="0" u="none" strike="noStrike" cap="none" normalizeH="0" baseline="0" dirty="0" smtClean="0">
                        <a:ln>
                          <a:noFill/>
                        </a:ln>
                        <a:solidFill>
                          <a:schemeClr val="tx1">
                            <a:lumMod val="10000"/>
                          </a:schemeClr>
                        </a:solidFill>
                        <a:effectLst/>
                        <a:latin typeface="News Gothic MT"/>
                        <a:cs typeface="Arial" pitchFamily="34" charset="0"/>
                      </a:endParaRPr>
                    </a:p>
                  </a:txBody>
                  <a:tcPr marT="34290" marB="34290" anchor="ctr" horzOverflow="overflow"/>
                </a:tc>
              </a:tr>
              <a:tr h="251460">
                <a:tc>
                  <a:txBody>
                    <a:bodyPr/>
                    <a:lstStyle/>
                    <a:p>
                      <a:pPr marL="342900" marR="0" lvl="0" indent="-342900" algn="just" defTabSz="914400" rtl="0" eaLnBrk="0" fontAlgn="base" latinLnBrk="0" hangingPunct="0">
                        <a:lnSpc>
                          <a:spcPct val="100000"/>
                        </a:lnSpc>
                        <a:spcBef>
                          <a:spcPct val="0"/>
                        </a:spcBef>
                        <a:spcAft>
                          <a:spcPct val="40000"/>
                        </a:spcAft>
                        <a:buClrTx/>
                        <a:buSzTx/>
                        <a:buFontTx/>
                        <a:buNone/>
                        <a:tabLst/>
                      </a:pPr>
                      <a:r>
                        <a:rPr kumimoji="0" lang="en-US" sz="1200" u="none" strike="noStrike" cap="none" normalizeH="0" baseline="0" dirty="0" smtClean="0">
                          <a:ln>
                            <a:noFill/>
                          </a:ln>
                          <a:effectLst/>
                        </a:rPr>
                        <a:t>Mean</a:t>
                      </a:r>
                      <a:endParaRPr kumimoji="0" lang="en-US" sz="1200" b="1" i="0" u="none" strike="noStrike" cap="none" normalizeH="0" baseline="0" dirty="0" smtClean="0">
                        <a:ln>
                          <a:noFill/>
                        </a:ln>
                        <a:solidFill>
                          <a:schemeClr val="tx1">
                            <a:lumMod val="10000"/>
                          </a:schemeClr>
                        </a:solidFill>
                        <a:effectLst/>
                        <a:latin typeface="News Gothic MT"/>
                        <a:cs typeface="Arial" pitchFamily="34" charset="0"/>
                      </a:endParaRPr>
                    </a:p>
                  </a:txBody>
                  <a:tcPr marT="34290" marB="34290" anchor="ctr" horzOverflow="overflow"/>
                </a:tc>
                <a:tc>
                  <a:txBody>
                    <a:bodyPr/>
                    <a:lstStyle/>
                    <a:p>
                      <a:pPr marL="342900" marR="0" lvl="0" indent="-342900" algn="ctr" defTabSz="914400" rtl="0" eaLnBrk="0" fontAlgn="base" latinLnBrk="0" hangingPunct="0">
                        <a:lnSpc>
                          <a:spcPct val="100000"/>
                        </a:lnSpc>
                        <a:spcBef>
                          <a:spcPct val="0"/>
                        </a:spcBef>
                        <a:spcAft>
                          <a:spcPct val="40000"/>
                        </a:spcAft>
                        <a:buClrTx/>
                        <a:buSzTx/>
                        <a:buFontTx/>
                        <a:buNone/>
                        <a:tabLst/>
                      </a:pPr>
                      <a:r>
                        <a:rPr kumimoji="0" lang="en-US" sz="1200" u="none" strike="noStrike" cap="none" normalizeH="0" baseline="0" dirty="0" smtClean="0">
                          <a:ln>
                            <a:noFill/>
                          </a:ln>
                          <a:effectLst/>
                        </a:rPr>
                        <a:t>370.63</a:t>
                      </a:r>
                      <a:endParaRPr kumimoji="0" lang="en-US" sz="1200" b="1" i="0" u="none" strike="noStrike" cap="none" normalizeH="0" baseline="0" dirty="0" smtClean="0">
                        <a:ln>
                          <a:noFill/>
                        </a:ln>
                        <a:solidFill>
                          <a:srgbClr val="FF0000"/>
                        </a:solidFill>
                        <a:effectLst/>
                        <a:latin typeface="News Gothic MT"/>
                        <a:cs typeface="Arial" pitchFamily="34" charset="0"/>
                      </a:endParaRPr>
                    </a:p>
                  </a:txBody>
                  <a:tcPr marT="34290" marB="34290" anchor="ctr" horzOverflow="overflow"/>
                </a:tc>
                <a:tc>
                  <a:txBody>
                    <a:bodyPr/>
                    <a:lstStyle/>
                    <a:p>
                      <a:pPr marL="342900" marR="0" lvl="0" indent="-342900" algn="ctr" defTabSz="914400" rtl="0" eaLnBrk="0" fontAlgn="base" latinLnBrk="0" hangingPunct="0">
                        <a:lnSpc>
                          <a:spcPct val="100000"/>
                        </a:lnSpc>
                        <a:spcBef>
                          <a:spcPct val="0"/>
                        </a:spcBef>
                        <a:spcAft>
                          <a:spcPct val="40000"/>
                        </a:spcAft>
                        <a:buClrTx/>
                        <a:buSzTx/>
                        <a:buFontTx/>
                        <a:buNone/>
                        <a:tabLst/>
                      </a:pPr>
                      <a:r>
                        <a:rPr kumimoji="0" lang="en-US" sz="1200" u="none" strike="noStrike" cap="none" normalizeH="0" baseline="0" dirty="0" smtClean="0">
                          <a:ln>
                            <a:noFill/>
                          </a:ln>
                          <a:effectLst/>
                        </a:rPr>
                        <a:t>390.65</a:t>
                      </a:r>
                      <a:endParaRPr kumimoji="0" lang="en-US" sz="1200" b="1" i="0" u="none" strike="noStrike" cap="none" normalizeH="0" baseline="0" dirty="0" smtClean="0">
                        <a:ln>
                          <a:noFill/>
                        </a:ln>
                        <a:solidFill>
                          <a:srgbClr val="FF0000"/>
                        </a:solidFill>
                        <a:effectLst/>
                        <a:latin typeface="News Gothic MT"/>
                        <a:cs typeface="Arial" pitchFamily="34" charset="0"/>
                      </a:endParaRPr>
                    </a:p>
                  </a:txBody>
                  <a:tcPr marT="34290" marB="34290" anchor="ctr" horzOverflow="overflow"/>
                </a:tc>
              </a:tr>
              <a:tr h="251460">
                <a:tc>
                  <a:txBody>
                    <a:bodyPr/>
                    <a:lstStyle/>
                    <a:p>
                      <a:pPr marL="342900" marR="0" lvl="0" indent="-342900" algn="l" defTabSz="914400" rtl="0" eaLnBrk="0" fontAlgn="base" latinLnBrk="0" hangingPunct="0">
                        <a:lnSpc>
                          <a:spcPct val="100000"/>
                        </a:lnSpc>
                        <a:spcBef>
                          <a:spcPct val="0"/>
                        </a:spcBef>
                        <a:spcAft>
                          <a:spcPct val="40000"/>
                        </a:spcAft>
                        <a:buClrTx/>
                        <a:buSzTx/>
                        <a:buFontTx/>
                        <a:buNone/>
                        <a:tabLst/>
                      </a:pPr>
                      <a:r>
                        <a:rPr kumimoji="0" lang="en-US" sz="1200" u="none" strike="noStrike" cap="none" normalizeH="0" baseline="0" dirty="0" smtClean="0">
                          <a:ln>
                            <a:noFill/>
                          </a:ln>
                          <a:effectLst/>
                        </a:rPr>
                        <a:t>Median</a:t>
                      </a:r>
                      <a:endParaRPr kumimoji="0" lang="en-US" sz="1200" b="1" i="0" u="none" strike="noStrike" cap="none" normalizeH="0" baseline="0" dirty="0" smtClean="0">
                        <a:ln>
                          <a:noFill/>
                        </a:ln>
                        <a:solidFill>
                          <a:schemeClr val="tx1">
                            <a:lumMod val="10000"/>
                          </a:schemeClr>
                        </a:solidFill>
                        <a:effectLst/>
                        <a:latin typeface="News Gothic MT"/>
                        <a:cs typeface="Arial" pitchFamily="34" charset="0"/>
                      </a:endParaRPr>
                    </a:p>
                  </a:txBody>
                  <a:tcPr marT="34290" marB="34290" anchor="ctr" horzOverflow="overflow"/>
                </a:tc>
                <a:tc>
                  <a:txBody>
                    <a:bodyPr/>
                    <a:lstStyle/>
                    <a:p>
                      <a:pPr marL="342900" marR="0" lvl="0" indent="-342900" algn="ctr" defTabSz="914400" rtl="0" eaLnBrk="0" fontAlgn="base" latinLnBrk="0" hangingPunct="0">
                        <a:lnSpc>
                          <a:spcPct val="100000"/>
                        </a:lnSpc>
                        <a:spcBef>
                          <a:spcPct val="0"/>
                        </a:spcBef>
                        <a:spcAft>
                          <a:spcPct val="40000"/>
                        </a:spcAft>
                        <a:buClrTx/>
                        <a:buSzTx/>
                        <a:buFontTx/>
                        <a:buNone/>
                        <a:tabLst/>
                      </a:pPr>
                      <a:r>
                        <a:rPr kumimoji="0" lang="en-US" sz="1200" u="none" strike="noStrike" cap="none" normalizeH="0" baseline="0" dirty="0" smtClean="0">
                          <a:ln>
                            <a:noFill/>
                          </a:ln>
                          <a:effectLst/>
                        </a:rPr>
                        <a:t>312.50</a:t>
                      </a:r>
                      <a:endParaRPr kumimoji="0" lang="en-US" sz="1200" b="1" i="0" u="none" strike="noStrike" cap="none" normalizeH="0" baseline="0" dirty="0" smtClean="0">
                        <a:ln>
                          <a:noFill/>
                        </a:ln>
                        <a:solidFill>
                          <a:srgbClr val="FF0000"/>
                        </a:solidFill>
                        <a:effectLst/>
                        <a:latin typeface="News Gothic MT"/>
                        <a:cs typeface="Arial" pitchFamily="34" charset="0"/>
                      </a:endParaRPr>
                    </a:p>
                  </a:txBody>
                  <a:tcPr marT="34290" marB="34290" anchor="ctr" horzOverflow="overflow"/>
                </a:tc>
                <a:tc>
                  <a:txBody>
                    <a:bodyPr/>
                    <a:lstStyle/>
                    <a:p>
                      <a:pPr marL="342900" marR="0" lvl="0" indent="-342900" algn="ctr" defTabSz="914400" rtl="0" eaLnBrk="0" fontAlgn="base" latinLnBrk="0" hangingPunct="0">
                        <a:lnSpc>
                          <a:spcPct val="100000"/>
                        </a:lnSpc>
                        <a:spcBef>
                          <a:spcPct val="0"/>
                        </a:spcBef>
                        <a:spcAft>
                          <a:spcPct val="40000"/>
                        </a:spcAft>
                        <a:buClrTx/>
                        <a:buSzTx/>
                        <a:buFontTx/>
                        <a:buNone/>
                        <a:tabLst/>
                      </a:pPr>
                      <a:r>
                        <a:rPr kumimoji="0" lang="en-US" sz="1200" u="none" strike="noStrike" cap="none" normalizeH="0" baseline="0" dirty="0" smtClean="0">
                          <a:ln>
                            <a:noFill/>
                          </a:ln>
                          <a:effectLst/>
                        </a:rPr>
                        <a:t>363.50</a:t>
                      </a:r>
                      <a:endParaRPr kumimoji="0" lang="en-US" sz="1200" b="1" i="0" u="none" strike="noStrike" cap="none" normalizeH="0" baseline="0" dirty="0" smtClean="0">
                        <a:ln>
                          <a:noFill/>
                        </a:ln>
                        <a:solidFill>
                          <a:srgbClr val="FF0000"/>
                        </a:solidFill>
                        <a:effectLst/>
                        <a:latin typeface="News Gothic MT"/>
                        <a:cs typeface="Arial" pitchFamily="34" charset="0"/>
                      </a:endParaRPr>
                    </a:p>
                  </a:txBody>
                  <a:tcPr marT="34290" marB="34290" anchor="ctr" horzOverflow="overflow"/>
                </a:tc>
              </a:tr>
            </a:tbl>
          </a:graphicData>
        </a:graphic>
      </p:graphicFrame>
      <p:graphicFrame>
        <p:nvGraphicFramePr>
          <p:cNvPr id="7" name="Group 173"/>
          <p:cNvGraphicFramePr>
            <a:graphicFrameLocks/>
          </p:cNvGraphicFramePr>
          <p:nvPr/>
        </p:nvGraphicFramePr>
        <p:xfrm>
          <a:off x="4852563" y="2331411"/>
          <a:ext cx="3880097" cy="1010412"/>
        </p:xfrm>
        <a:graphic>
          <a:graphicData uri="http://schemas.openxmlformats.org/drawingml/2006/table">
            <a:tbl>
              <a:tblPr>
                <a:tableStyleId>{69C7853C-536D-4A76-A0AE-DD22124D55A5}</a:tableStyleId>
              </a:tblPr>
              <a:tblGrid>
                <a:gridCol w="935131"/>
                <a:gridCol w="1425184"/>
                <a:gridCol w="1519782"/>
              </a:tblGrid>
              <a:tr h="507492">
                <a:tc>
                  <a:txBody>
                    <a:bodyPr/>
                    <a:lstStyle/>
                    <a:p>
                      <a:pPr marL="342900" marR="0" lvl="0" indent="-342900" algn="ctr" defTabSz="914400" rtl="0" eaLnBrk="0" fontAlgn="base" latinLnBrk="0" hangingPunct="0">
                        <a:lnSpc>
                          <a:spcPct val="100000"/>
                        </a:lnSpc>
                        <a:spcBef>
                          <a:spcPct val="0"/>
                        </a:spcBef>
                        <a:spcAft>
                          <a:spcPct val="40000"/>
                        </a:spcAft>
                        <a:buClrTx/>
                        <a:buSzTx/>
                        <a:buFontTx/>
                        <a:buNone/>
                        <a:tabLst/>
                      </a:pPr>
                      <a:r>
                        <a:rPr kumimoji="0" lang="en-US" sz="1200" u="none" strike="noStrike" kern="1200" cap="none" normalizeH="0" baseline="0" dirty="0" smtClean="0">
                          <a:ln>
                            <a:noFill/>
                          </a:ln>
                          <a:effectLst/>
                        </a:rPr>
                        <a:t> </a:t>
                      </a:r>
                      <a:endParaRPr kumimoji="0" lang="en-US" sz="1200" u="none" strike="noStrike" kern="1200" cap="none" normalizeH="0" baseline="0" dirty="0" smtClean="0">
                        <a:ln>
                          <a:noFill/>
                        </a:ln>
                        <a:solidFill>
                          <a:schemeClr val="tx1">
                            <a:lumMod val="10000"/>
                          </a:schemeClr>
                        </a:solidFill>
                        <a:effectLst/>
                        <a:latin typeface="+mn-lt"/>
                        <a:ea typeface="+mn-ea"/>
                        <a:cs typeface="+mn-cs"/>
                      </a:endParaRPr>
                    </a:p>
                  </a:txBody>
                  <a:tcPr marT="34290" marB="34290" anchor="ctr" horzOverflow="overflow"/>
                </a:tc>
                <a:tc>
                  <a:txBody>
                    <a:bodyPr/>
                    <a:lstStyle/>
                    <a:p>
                      <a:pPr marL="342900" marR="0" lvl="0" indent="-342900" algn="ctr" defTabSz="914400" rtl="0" eaLnBrk="0" fontAlgn="base" latinLnBrk="0" hangingPunct="0">
                        <a:lnSpc>
                          <a:spcPct val="100000"/>
                        </a:lnSpc>
                        <a:spcBef>
                          <a:spcPct val="0"/>
                        </a:spcBef>
                        <a:spcAft>
                          <a:spcPct val="40000"/>
                        </a:spcAft>
                        <a:buClrTx/>
                        <a:buSzTx/>
                        <a:buFontTx/>
                        <a:buNone/>
                        <a:tabLst/>
                      </a:pPr>
                      <a:r>
                        <a:rPr kumimoji="0" lang="en-US" sz="1200" u="none" strike="noStrike" cap="none" normalizeH="0" baseline="0" dirty="0" smtClean="0">
                          <a:ln>
                            <a:noFill/>
                          </a:ln>
                          <a:effectLst/>
                        </a:rPr>
                        <a:t>CD4 </a:t>
                      </a:r>
                    </a:p>
                    <a:p>
                      <a:pPr marL="342900" marR="0" lvl="0" indent="-342900" algn="ctr" defTabSz="914400" rtl="0" eaLnBrk="0" fontAlgn="base" latinLnBrk="0" hangingPunct="0">
                        <a:lnSpc>
                          <a:spcPct val="100000"/>
                        </a:lnSpc>
                        <a:spcBef>
                          <a:spcPct val="0"/>
                        </a:spcBef>
                        <a:spcAft>
                          <a:spcPct val="40000"/>
                        </a:spcAft>
                        <a:buClrTx/>
                        <a:buSzTx/>
                        <a:buFontTx/>
                        <a:buNone/>
                        <a:tabLst/>
                      </a:pPr>
                      <a:r>
                        <a:rPr kumimoji="0" lang="en-US" sz="1200" u="none" strike="noStrike" cap="none" normalizeH="0" baseline="0" dirty="0" smtClean="0">
                          <a:ln>
                            <a:noFill/>
                          </a:ln>
                          <a:effectLst/>
                        </a:rPr>
                        <a:t>baseline</a:t>
                      </a:r>
                      <a:endParaRPr kumimoji="0" lang="en-US" sz="1200" b="1" i="0" u="none" strike="noStrike" cap="none" normalizeH="0" baseline="0" dirty="0" smtClean="0">
                        <a:ln>
                          <a:noFill/>
                        </a:ln>
                        <a:solidFill>
                          <a:schemeClr val="tx1">
                            <a:lumMod val="10000"/>
                          </a:schemeClr>
                        </a:solidFill>
                        <a:effectLst/>
                        <a:latin typeface="News Gothic MT"/>
                        <a:cs typeface="Arial" pitchFamily="34" charset="0"/>
                      </a:endParaRPr>
                    </a:p>
                  </a:txBody>
                  <a:tcPr marT="34290" marB="34290" anchor="ctr" horzOverflow="overflow"/>
                </a:tc>
                <a:tc>
                  <a:txBody>
                    <a:bodyPr/>
                    <a:lstStyle/>
                    <a:p>
                      <a:pPr marL="342900" marR="0" lvl="0" indent="-342900" algn="ctr" defTabSz="914400" rtl="0" eaLnBrk="0" fontAlgn="base" latinLnBrk="0" hangingPunct="0">
                        <a:lnSpc>
                          <a:spcPct val="100000"/>
                        </a:lnSpc>
                        <a:spcBef>
                          <a:spcPct val="0"/>
                        </a:spcBef>
                        <a:spcAft>
                          <a:spcPct val="40000"/>
                        </a:spcAft>
                        <a:buClrTx/>
                        <a:buSzTx/>
                        <a:buFontTx/>
                        <a:buNone/>
                        <a:tabLst/>
                      </a:pPr>
                      <a:r>
                        <a:rPr kumimoji="0" lang="en-US" sz="1200" u="none" strike="noStrike" cap="none" normalizeH="0" baseline="0" dirty="0" smtClean="0">
                          <a:ln>
                            <a:noFill/>
                          </a:ln>
                          <a:effectLst/>
                        </a:rPr>
                        <a:t>CD4 </a:t>
                      </a:r>
                    </a:p>
                    <a:p>
                      <a:pPr marL="342900" marR="0" lvl="0" indent="-342900" algn="ctr" defTabSz="914400" rtl="0" eaLnBrk="0" fontAlgn="base" latinLnBrk="0" hangingPunct="0">
                        <a:lnSpc>
                          <a:spcPct val="100000"/>
                        </a:lnSpc>
                        <a:spcBef>
                          <a:spcPct val="0"/>
                        </a:spcBef>
                        <a:spcAft>
                          <a:spcPct val="40000"/>
                        </a:spcAft>
                        <a:buClrTx/>
                        <a:buSzTx/>
                        <a:buFontTx/>
                        <a:buNone/>
                        <a:tabLst/>
                      </a:pPr>
                      <a:r>
                        <a:rPr kumimoji="0" lang="en-US" sz="1200" u="none" strike="noStrike" cap="none" normalizeH="0" baseline="0" dirty="0" smtClean="0">
                          <a:ln>
                            <a:noFill/>
                          </a:ln>
                          <a:effectLst/>
                        </a:rPr>
                        <a:t>3 months</a:t>
                      </a:r>
                      <a:endParaRPr kumimoji="0" lang="en-US" sz="1200" b="1" i="0" u="none" strike="noStrike" cap="none" normalizeH="0" baseline="0" dirty="0" smtClean="0">
                        <a:ln>
                          <a:noFill/>
                        </a:ln>
                        <a:solidFill>
                          <a:schemeClr val="tx1">
                            <a:lumMod val="10000"/>
                          </a:schemeClr>
                        </a:solidFill>
                        <a:effectLst/>
                        <a:latin typeface="News Gothic MT"/>
                        <a:cs typeface="Arial" pitchFamily="34" charset="0"/>
                      </a:endParaRPr>
                    </a:p>
                  </a:txBody>
                  <a:tcPr marT="34290" marB="34290" anchor="ctr" horzOverflow="overflow"/>
                </a:tc>
              </a:tr>
              <a:tr h="251460">
                <a:tc>
                  <a:txBody>
                    <a:bodyPr/>
                    <a:lstStyle/>
                    <a:p>
                      <a:pPr marL="342900" marR="0" lvl="0" indent="-342900" algn="ctr" defTabSz="914400" rtl="0" eaLnBrk="0" fontAlgn="base" latinLnBrk="0" hangingPunct="0">
                        <a:lnSpc>
                          <a:spcPct val="100000"/>
                        </a:lnSpc>
                        <a:spcBef>
                          <a:spcPct val="0"/>
                        </a:spcBef>
                        <a:spcAft>
                          <a:spcPct val="40000"/>
                        </a:spcAft>
                        <a:buClrTx/>
                        <a:buSzTx/>
                        <a:buFontTx/>
                        <a:buNone/>
                        <a:tabLst/>
                      </a:pPr>
                      <a:r>
                        <a:rPr kumimoji="0" lang="en-US" sz="1200" u="none" strike="noStrike" kern="1200" cap="none" normalizeH="0" baseline="0" dirty="0" smtClean="0">
                          <a:ln>
                            <a:noFill/>
                          </a:ln>
                          <a:effectLst/>
                        </a:rPr>
                        <a:t>Mean</a:t>
                      </a:r>
                      <a:endParaRPr kumimoji="0" lang="en-US" sz="1200" b="1" u="none" strike="noStrike" kern="1200" cap="none" normalizeH="0" baseline="0" dirty="0" smtClean="0">
                        <a:ln>
                          <a:noFill/>
                        </a:ln>
                        <a:solidFill>
                          <a:schemeClr val="tx1">
                            <a:lumMod val="10000"/>
                          </a:schemeClr>
                        </a:solidFill>
                        <a:effectLst/>
                        <a:latin typeface="+mn-lt"/>
                        <a:ea typeface="+mn-ea"/>
                        <a:cs typeface="+mn-cs"/>
                      </a:endParaRPr>
                    </a:p>
                  </a:txBody>
                  <a:tcPr marT="34290" marB="34290" anchor="ctr" horzOverflow="overflow"/>
                </a:tc>
                <a:tc>
                  <a:txBody>
                    <a:bodyPr/>
                    <a:lstStyle/>
                    <a:p>
                      <a:pPr marL="342900" marR="0" lvl="0" indent="-342900" algn="ctr" defTabSz="914400" rtl="0" eaLnBrk="0" fontAlgn="base" latinLnBrk="0" hangingPunct="0">
                        <a:lnSpc>
                          <a:spcPct val="100000"/>
                        </a:lnSpc>
                        <a:spcBef>
                          <a:spcPct val="0"/>
                        </a:spcBef>
                        <a:spcAft>
                          <a:spcPct val="40000"/>
                        </a:spcAft>
                        <a:buClrTx/>
                        <a:buSzTx/>
                        <a:buFontTx/>
                        <a:buNone/>
                        <a:tabLst/>
                      </a:pPr>
                      <a:r>
                        <a:rPr kumimoji="0" lang="en-US" sz="1200" u="none" strike="noStrike" cap="none" normalizeH="0" baseline="0" dirty="0" smtClean="0">
                          <a:ln>
                            <a:noFill/>
                          </a:ln>
                          <a:effectLst/>
                        </a:rPr>
                        <a:t>317.16</a:t>
                      </a:r>
                      <a:endParaRPr kumimoji="0" lang="en-US" sz="1200" b="1" i="0" u="none" strike="noStrike" cap="none" normalizeH="0" baseline="0" dirty="0" smtClean="0">
                        <a:ln>
                          <a:noFill/>
                        </a:ln>
                        <a:solidFill>
                          <a:srgbClr val="FF0000"/>
                        </a:solidFill>
                        <a:effectLst/>
                        <a:latin typeface="News Gothic MT"/>
                        <a:cs typeface="Arial" pitchFamily="34" charset="0"/>
                      </a:endParaRPr>
                    </a:p>
                  </a:txBody>
                  <a:tcPr marT="34290" marB="34290" anchor="ctr" horzOverflow="overflow"/>
                </a:tc>
                <a:tc>
                  <a:txBody>
                    <a:bodyPr/>
                    <a:lstStyle/>
                    <a:p>
                      <a:pPr marL="342900" marR="0" lvl="0" indent="-342900" algn="ctr" defTabSz="914400" rtl="0" eaLnBrk="0" fontAlgn="base" latinLnBrk="0" hangingPunct="0">
                        <a:lnSpc>
                          <a:spcPct val="100000"/>
                        </a:lnSpc>
                        <a:spcBef>
                          <a:spcPct val="0"/>
                        </a:spcBef>
                        <a:spcAft>
                          <a:spcPct val="40000"/>
                        </a:spcAft>
                        <a:buClrTx/>
                        <a:buSzTx/>
                        <a:buFontTx/>
                        <a:buNone/>
                        <a:tabLst/>
                      </a:pPr>
                      <a:r>
                        <a:rPr kumimoji="0" lang="en-US" sz="1200" u="none" strike="noStrike" cap="none" normalizeH="0" baseline="0" dirty="0" smtClean="0">
                          <a:ln>
                            <a:noFill/>
                          </a:ln>
                          <a:effectLst/>
                        </a:rPr>
                        <a:t>344.24</a:t>
                      </a:r>
                      <a:endParaRPr kumimoji="0" lang="en-US" sz="1200" b="1" i="0" u="none" strike="noStrike" cap="none" normalizeH="0" baseline="0" dirty="0" smtClean="0">
                        <a:ln>
                          <a:noFill/>
                        </a:ln>
                        <a:solidFill>
                          <a:srgbClr val="FF0000"/>
                        </a:solidFill>
                        <a:effectLst/>
                        <a:latin typeface="News Gothic MT"/>
                        <a:cs typeface="Arial" pitchFamily="34" charset="0"/>
                      </a:endParaRPr>
                    </a:p>
                  </a:txBody>
                  <a:tcPr marT="34290" marB="34290" anchor="ctr" horzOverflow="overflow"/>
                </a:tc>
              </a:tr>
              <a:tr h="251460">
                <a:tc>
                  <a:txBody>
                    <a:bodyPr/>
                    <a:lstStyle/>
                    <a:p>
                      <a:pPr marL="342900" marR="0" lvl="0" indent="-342900" algn="ctr" defTabSz="914400" rtl="0" eaLnBrk="0" fontAlgn="base" latinLnBrk="0" hangingPunct="0">
                        <a:lnSpc>
                          <a:spcPct val="100000"/>
                        </a:lnSpc>
                        <a:spcBef>
                          <a:spcPct val="0"/>
                        </a:spcBef>
                        <a:spcAft>
                          <a:spcPct val="40000"/>
                        </a:spcAft>
                        <a:buClrTx/>
                        <a:buSzTx/>
                        <a:buFontTx/>
                        <a:buNone/>
                        <a:tabLst/>
                      </a:pPr>
                      <a:r>
                        <a:rPr kumimoji="0" lang="en-US" sz="1200" u="none" strike="noStrike" kern="1200" cap="none" normalizeH="0" baseline="0" dirty="0" smtClean="0">
                          <a:ln>
                            <a:noFill/>
                          </a:ln>
                          <a:effectLst/>
                        </a:rPr>
                        <a:t>Median</a:t>
                      </a:r>
                      <a:endParaRPr kumimoji="0" lang="en-US" sz="1200" b="1" u="none" strike="noStrike" kern="1200" cap="none" normalizeH="0" baseline="0" dirty="0" smtClean="0">
                        <a:ln>
                          <a:noFill/>
                        </a:ln>
                        <a:solidFill>
                          <a:schemeClr val="tx1">
                            <a:lumMod val="10000"/>
                          </a:schemeClr>
                        </a:solidFill>
                        <a:effectLst/>
                        <a:latin typeface="+mn-lt"/>
                        <a:ea typeface="+mn-ea"/>
                        <a:cs typeface="+mn-cs"/>
                      </a:endParaRPr>
                    </a:p>
                  </a:txBody>
                  <a:tcPr marT="34290" marB="34290" anchor="ctr" horzOverflow="overflow"/>
                </a:tc>
                <a:tc>
                  <a:txBody>
                    <a:bodyPr/>
                    <a:lstStyle/>
                    <a:p>
                      <a:pPr marL="342900" marR="0" lvl="0" indent="-342900" algn="ctr" defTabSz="914400" rtl="0" eaLnBrk="0" fontAlgn="base" latinLnBrk="0" hangingPunct="0">
                        <a:lnSpc>
                          <a:spcPct val="100000"/>
                        </a:lnSpc>
                        <a:spcBef>
                          <a:spcPct val="0"/>
                        </a:spcBef>
                        <a:spcAft>
                          <a:spcPct val="40000"/>
                        </a:spcAft>
                        <a:buClrTx/>
                        <a:buSzTx/>
                        <a:buFontTx/>
                        <a:buNone/>
                        <a:tabLst/>
                      </a:pPr>
                      <a:r>
                        <a:rPr kumimoji="0" lang="en-US" sz="1200" u="none" strike="noStrike" cap="none" normalizeH="0" baseline="0" dirty="0" smtClean="0">
                          <a:ln>
                            <a:noFill/>
                          </a:ln>
                          <a:effectLst/>
                        </a:rPr>
                        <a:t>276.00</a:t>
                      </a:r>
                      <a:endParaRPr kumimoji="0" lang="en-US" sz="1200" b="1" i="0" u="none" strike="noStrike" cap="none" normalizeH="0" baseline="0" dirty="0" smtClean="0">
                        <a:ln>
                          <a:noFill/>
                        </a:ln>
                        <a:solidFill>
                          <a:srgbClr val="FF0000"/>
                        </a:solidFill>
                        <a:effectLst/>
                        <a:latin typeface="News Gothic MT"/>
                        <a:cs typeface="Arial" pitchFamily="34" charset="0"/>
                      </a:endParaRPr>
                    </a:p>
                  </a:txBody>
                  <a:tcPr marT="34290" marB="34290" anchor="ctr" horzOverflow="overflow"/>
                </a:tc>
                <a:tc>
                  <a:txBody>
                    <a:bodyPr/>
                    <a:lstStyle/>
                    <a:p>
                      <a:pPr marL="342900" marR="0" lvl="0" indent="-342900" algn="ctr" defTabSz="914400" rtl="0" eaLnBrk="0" fontAlgn="base" latinLnBrk="0" hangingPunct="0">
                        <a:lnSpc>
                          <a:spcPct val="100000"/>
                        </a:lnSpc>
                        <a:spcBef>
                          <a:spcPct val="0"/>
                        </a:spcBef>
                        <a:spcAft>
                          <a:spcPct val="40000"/>
                        </a:spcAft>
                        <a:buClrTx/>
                        <a:buSzTx/>
                        <a:buFontTx/>
                        <a:buNone/>
                        <a:tabLst/>
                      </a:pPr>
                      <a:r>
                        <a:rPr kumimoji="0" lang="en-US" sz="1200" u="none" strike="noStrike" cap="none" normalizeH="0" baseline="0" dirty="0" smtClean="0">
                          <a:ln>
                            <a:noFill/>
                          </a:ln>
                          <a:effectLst/>
                        </a:rPr>
                        <a:t>305.00</a:t>
                      </a:r>
                      <a:endParaRPr kumimoji="0" lang="en-US" sz="1200" b="1" i="0" u="none" strike="noStrike" cap="none" normalizeH="0" baseline="0" dirty="0" smtClean="0">
                        <a:ln>
                          <a:noFill/>
                        </a:ln>
                        <a:solidFill>
                          <a:srgbClr val="FF0000"/>
                        </a:solidFill>
                        <a:effectLst/>
                        <a:latin typeface="News Gothic MT"/>
                        <a:cs typeface="Arial" pitchFamily="34" charset="0"/>
                      </a:endParaRPr>
                    </a:p>
                  </a:txBody>
                  <a:tcPr marT="34290" marB="34290" anchor="ctr" horzOverflow="overflow"/>
                </a:tc>
              </a:tr>
            </a:tbl>
          </a:graphicData>
        </a:graphic>
      </p:graphicFrame>
      <p:sp>
        <p:nvSpPr>
          <p:cNvPr id="31758" name="Rectangle 14"/>
          <p:cNvSpPr>
            <a:spLocks noChangeArrowheads="1"/>
          </p:cNvSpPr>
          <p:nvPr/>
        </p:nvSpPr>
        <p:spPr bwMode="auto">
          <a:xfrm>
            <a:off x="2417763" y="1182688"/>
            <a:ext cx="4333875" cy="338137"/>
          </a:xfrm>
          <a:prstGeom prst="rect">
            <a:avLst/>
          </a:prstGeom>
          <a:ln>
            <a:headEnd/>
            <a:tailEnd/>
          </a:ln>
        </p:spPr>
        <p:style>
          <a:lnRef idx="2">
            <a:schemeClr val="accent3">
              <a:shade val="50000"/>
            </a:schemeClr>
          </a:lnRef>
          <a:fillRef idx="1">
            <a:schemeClr val="accent3"/>
          </a:fillRef>
          <a:effectRef idx="0">
            <a:schemeClr val="accent3"/>
          </a:effectRef>
          <a:fontRef idx="minor">
            <a:schemeClr val="lt1"/>
          </a:fontRef>
        </p:style>
        <p:txBody>
          <a:bodyPr wrap="none">
            <a:spAutoFit/>
          </a:bodyPr>
          <a:lstStyle/>
          <a:p>
            <a:pPr>
              <a:defRPr/>
            </a:pPr>
            <a:r>
              <a:rPr lang="en-US" sz="1600" b="1" dirty="0">
                <a:solidFill>
                  <a:prstClr val="white"/>
                </a:solidFill>
              </a:rPr>
              <a:t>Statistically significant increase in CD4 Cell Count</a:t>
            </a:r>
            <a:endParaRPr lang="en-GB" sz="1600" b="1" dirty="0">
              <a:solidFill>
                <a:prstClr val="white"/>
              </a:solidFill>
            </a:endParaRPr>
          </a:p>
        </p:txBody>
      </p:sp>
      <p:sp>
        <p:nvSpPr>
          <p:cNvPr id="17" name="Rectangle 14"/>
          <p:cNvSpPr>
            <a:spLocks noChangeArrowheads="1"/>
          </p:cNvSpPr>
          <p:nvPr/>
        </p:nvSpPr>
        <p:spPr bwMode="auto">
          <a:xfrm>
            <a:off x="1941513" y="1771650"/>
            <a:ext cx="885825" cy="369888"/>
          </a:xfrm>
          <a:prstGeom prst="rect">
            <a:avLst/>
          </a:prstGeom>
          <a:ln>
            <a:headEnd/>
            <a:tailEnd/>
          </a:ln>
        </p:spPr>
        <p:style>
          <a:lnRef idx="2">
            <a:schemeClr val="dk1"/>
          </a:lnRef>
          <a:fillRef idx="1">
            <a:schemeClr val="lt1"/>
          </a:fillRef>
          <a:effectRef idx="0">
            <a:schemeClr val="dk1"/>
          </a:effectRef>
          <a:fontRef idx="minor">
            <a:schemeClr val="dk1"/>
          </a:fontRef>
        </p:style>
        <p:txBody>
          <a:bodyPr wrap="none">
            <a:spAutoFit/>
          </a:bodyPr>
          <a:lstStyle/>
          <a:p>
            <a:pPr algn="ctr">
              <a:defRPr/>
            </a:pPr>
            <a:r>
              <a:rPr lang="en-US" dirty="0">
                <a:solidFill>
                  <a:prstClr val="black"/>
                </a:solidFill>
              </a:rPr>
              <a:t>Study 1</a:t>
            </a:r>
            <a:endParaRPr lang="en-GB" dirty="0">
              <a:solidFill>
                <a:prstClr val="black"/>
              </a:solidFill>
            </a:endParaRPr>
          </a:p>
        </p:txBody>
      </p:sp>
      <p:sp>
        <p:nvSpPr>
          <p:cNvPr id="18" name="Rectangle 14"/>
          <p:cNvSpPr>
            <a:spLocks noChangeArrowheads="1"/>
          </p:cNvSpPr>
          <p:nvPr/>
        </p:nvSpPr>
        <p:spPr bwMode="auto">
          <a:xfrm>
            <a:off x="6386513" y="1782763"/>
            <a:ext cx="885825" cy="369887"/>
          </a:xfrm>
          <a:prstGeom prst="rect">
            <a:avLst/>
          </a:prstGeom>
          <a:ln>
            <a:headEnd/>
            <a:tailEnd/>
          </a:ln>
        </p:spPr>
        <p:style>
          <a:lnRef idx="2">
            <a:schemeClr val="dk1"/>
          </a:lnRef>
          <a:fillRef idx="1">
            <a:schemeClr val="lt1"/>
          </a:fillRef>
          <a:effectRef idx="0">
            <a:schemeClr val="dk1"/>
          </a:effectRef>
          <a:fontRef idx="minor">
            <a:schemeClr val="dk1"/>
          </a:fontRef>
        </p:style>
        <p:txBody>
          <a:bodyPr wrap="none">
            <a:spAutoFit/>
          </a:bodyPr>
          <a:lstStyle/>
          <a:p>
            <a:pPr algn="ctr">
              <a:defRPr/>
            </a:pPr>
            <a:r>
              <a:rPr lang="en-US" dirty="0">
                <a:solidFill>
                  <a:prstClr val="black"/>
                </a:solidFill>
              </a:rPr>
              <a:t>Study 2</a:t>
            </a:r>
            <a:endParaRPr lang="en-GB" dirty="0">
              <a:solidFill>
                <a:prstClr val="black"/>
              </a:solidFill>
            </a:endParaRPr>
          </a:p>
        </p:txBody>
      </p:sp>
      <p:sp>
        <p:nvSpPr>
          <p:cNvPr id="19" name="Title 1"/>
          <p:cNvSpPr txBox="1">
            <a:spLocks/>
          </p:cNvSpPr>
          <p:nvPr/>
        </p:nvSpPr>
        <p:spPr>
          <a:xfrm>
            <a:off x="158750" y="89647"/>
            <a:ext cx="8077200" cy="536575"/>
          </a:xfrm>
          <a:prstGeom prst="rect">
            <a:avLst/>
          </a:prstGeom>
        </p:spPr>
        <p:txBody>
          <a:bodyPr/>
          <a:lstStyle/>
          <a:p>
            <a:pPr eaLnBrk="0" hangingPunct="0">
              <a:defRPr/>
            </a:pPr>
            <a:r>
              <a:rPr lang="en-US" sz="3200" b="1" dirty="0" smtClean="0">
                <a:solidFill>
                  <a:schemeClr val="bg1"/>
                </a:solidFill>
                <a:effectLst>
                  <a:outerShdw blurRad="50800" dist="38100" dir="2700000">
                    <a:srgbClr val="000000">
                      <a:alpha val="21000"/>
                    </a:srgbClr>
                  </a:outerShdw>
                </a:effectLst>
                <a:latin typeface="+mj-lt"/>
                <a:ea typeface="Interstate-Black"/>
                <a:cs typeface="Interstate-Black"/>
              </a:rPr>
              <a:t>Data on CD4 </a:t>
            </a:r>
            <a:r>
              <a:rPr lang="en-US" sz="3200" b="1" dirty="0">
                <a:solidFill>
                  <a:schemeClr val="bg1"/>
                </a:solidFill>
                <a:effectLst>
                  <a:outerShdw blurRad="50800" dist="38100" dir="2700000">
                    <a:srgbClr val="000000">
                      <a:alpha val="21000"/>
                    </a:srgbClr>
                  </a:outerShdw>
                </a:effectLst>
                <a:latin typeface="+mj-lt"/>
                <a:ea typeface="Interstate-Black"/>
                <a:cs typeface="Interstate-Black"/>
              </a:rPr>
              <a:t>Cell Count after </a:t>
            </a:r>
            <a:r>
              <a:rPr lang="en-US" sz="3200" b="1" dirty="0" smtClean="0">
                <a:solidFill>
                  <a:schemeClr val="bg1"/>
                </a:solidFill>
                <a:effectLst>
                  <a:outerShdw blurRad="50800" dist="38100" dir="2700000">
                    <a:srgbClr val="000000">
                      <a:alpha val="21000"/>
                    </a:srgbClr>
                  </a:outerShdw>
                </a:effectLst>
                <a:latin typeface="+mj-lt"/>
                <a:ea typeface="Interstate-Black"/>
                <a:cs typeface="Interstate-Black"/>
              </a:rPr>
              <a:t>therapy</a:t>
            </a:r>
            <a:endParaRPr lang="en-US" sz="3200" b="1" dirty="0">
              <a:solidFill>
                <a:schemeClr val="bg1"/>
              </a:solidFill>
              <a:effectLst>
                <a:outerShdw blurRad="50800" dist="38100" dir="2700000">
                  <a:srgbClr val="000000">
                    <a:alpha val="21000"/>
                  </a:srgbClr>
                </a:outerShdw>
              </a:effectLst>
              <a:latin typeface="+mj-lt"/>
              <a:ea typeface="Interstate-Black"/>
              <a:cs typeface="Interstate-Black"/>
            </a:endParaRPr>
          </a:p>
        </p:txBody>
      </p:sp>
      <p:sp>
        <p:nvSpPr>
          <p:cNvPr id="112648" name="Text Box 176"/>
          <p:cNvSpPr txBox="1">
            <a:spLocks noChangeArrowheads="1"/>
          </p:cNvSpPr>
          <p:nvPr/>
        </p:nvSpPr>
        <p:spPr bwMode="auto">
          <a:xfrm>
            <a:off x="279400" y="3556000"/>
            <a:ext cx="3975100" cy="831850"/>
          </a:xfrm>
          <a:prstGeom prst="rect">
            <a:avLst/>
          </a:prstGeom>
          <a:noFill/>
          <a:ln w="9525">
            <a:noFill/>
            <a:miter lim="800000"/>
            <a:headEnd/>
            <a:tailEnd/>
          </a:ln>
          <a:effectLst>
            <a:prstShdw prst="shdw12">
              <a:schemeClr val="bg2">
                <a:alpha val="50000"/>
              </a:schemeClr>
            </a:prstShdw>
          </a:effectLst>
        </p:spPr>
        <p:txBody>
          <a:bodyPr>
            <a:spAutoFit/>
          </a:bodyPr>
          <a:lstStyle/>
          <a:p>
            <a:r>
              <a:rPr lang="en-US" sz="1200" b="1" dirty="0">
                <a:solidFill>
                  <a:srgbClr val="000000"/>
                </a:solidFill>
                <a:latin typeface="Calibri" pitchFamily="34" charset="0"/>
              </a:rPr>
              <a:t>Study I: </a:t>
            </a:r>
            <a:r>
              <a:rPr lang="en-US" sz="1200" dirty="0">
                <a:solidFill>
                  <a:srgbClr val="000000"/>
                </a:solidFill>
                <a:latin typeface="Calibri" pitchFamily="34" charset="0"/>
              </a:rPr>
              <a:t>There was increase in CD4 count on the average by 51 (median CD4 cell counts from 312 to 363). this is of statistical significance</a:t>
            </a:r>
          </a:p>
          <a:p>
            <a:r>
              <a:rPr lang="en-US" sz="1200" u="sng" dirty="0">
                <a:solidFill>
                  <a:srgbClr val="000000"/>
                </a:solidFill>
                <a:latin typeface="Calibri" pitchFamily="34" charset="0"/>
              </a:rPr>
              <a:t>(p = 0.06)</a:t>
            </a:r>
            <a:r>
              <a:rPr lang="en-US" sz="1200" dirty="0">
                <a:solidFill>
                  <a:srgbClr val="000000"/>
                </a:solidFill>
                <a:latin typeface="Calibri" pitchFamily="34" charset="0"/>
              </a:rPr>
              <a:t> </a:t>
            </a:r>
          </a:p>
        </p:txBody>
      </p:sp>
      <p:sp>
        <p:nvSpPr>
          <p:cNvPr id="112649" name="Text Box 178"/>
          <p:cNvSpPr txBox="1">
            <a:spLocks noChangeArrowheads="1"/>
          </p:cNvSpPr>
          <p:nvPr/>
        </p:nvSpPr>
        <p:spPr bwMode="auto">
          <a:xfrm>
            <a:off x="4789488" y="3570288"/>
            <a:ext cx="3967162" cy="830262"/>
          </a:xfrm>
          <a:prstGeom prst="rect">
            <a:avLst/>
          </a:prstGeom>
          <a:noFill/>
          <a:ln w="9525">
            <a:noFill/>
            <a:miter lim="800000"/>
            <a:headEnd/>
            <a:tailEnd/>
          </a:ln>
          <a:effectLst>
            <a:prstShdw prst="shdw12">
              <a:schemeClr val="bg2">
                <a:alpha val="50000"/>
              </a:schemeClr>
            </a:prstShdw>
          </a:effectLst>
        </p:spPr>
        <p:txBody>
          <a:bodyPr>
            <a:spAutoFit/>
          </a:bodyPr>
          <a:lstStyle/>
          <a:p>
            <a:r>
              <a:rPr lang="en-US" sz="1200" b="1">
                <a:solidFill>
                  <a:srgbClr val="000000"/>
                </a:solidFill>
                <a:latin typeface="Calibri" pitchFamily="34" charset="0"/>
              </a:rPr>
              <a:t>Study II</a:t>
            </a:r>
            <a:r>
              <a:rPr lang="en-US" sz="1200">
                <a:solidFill>
                  <a:srgbClr val="000000"/>
                </a:solidFill>
                <a:latin typeface="Calibri" pitchFamily="34" charset="0"/>
              </a:rPr>
              <a:t>: There was increase in CD4 count on the average by 27 (median CD4 cell counts from 276 to 305). This is of statistical significance </a:t>
            </a:r>
          </a:p>
          <a:p>
            <a:r>
              <a:rPr lang="en-US" sz="1200">
                <a:solidFill>
                  <a:srgbClr val="000000"/>
                </a:solidFill>
                <a:latin typeface="Calibri" pitchFamily="34" charset="0"/>
              </a:rPr>
              <a:t>(p = 0.042) </a:t>
            </a:r>
          </a:p>
        </p:txBody>
      </p:sp>
    </p:spTree>
  </p:cSld>
  <p:clrMapOvr>
    <a:masterClrMapping/>
  </p:clrMapOvr>
  <p:transition>
    <p:fade/>
  </p:transition>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9050" y="0"/>
            <a:ext cx="8991600" cy="742950"/>
          </a:xfrm>
        </p:spPr>
        <p:txBody>
          <a:bodyPr>
            <a:noAutofit/>
          </a:bodyPr>
          <a:lstStyle/>
          <a:p>
            <a:pPr>
              <a:defRPr/>
            </a:pPr>
            <a:r>
              <a:rPr lang="en-US" dirty="0" smtClean="0"/>
              <a:t>Radha 108  in NCDs : R</a:t>
            </a:r>
            <a:r>
              <a:rPr lang="en-GB" dirty="0" err="1" smtClean="0"/>
              <a:t>heumetoid</a:t>
            </a:r>
            <a:r>
              <a:rPr lang="en-GB" dirty="0" smtClean="0"/>
              <a:t> Arthritis Study</a:t>
            </a:r>
            <a:endParaRPr lang="en-US" dirty="0"/>
          </a:p>
        </p:txBody>
      </p:sp>
      <p:sp>
        <p:nvSpPr>
          <p:cNvPr id="7" name="Content Placeholder 6"/>
          <p:cNvSpPr>
            <a:spLocks noGrp="1"/>
          </p:cNvSpPr>
          <p:nvPr>
            <p:ph idx="1"/>
          </p:nvPr>
        </p:nvSpPr>
        <p:spPr>
          <a:xfrm>
            <a:off x="1821444" y="880349"/>
            <a:ext cx="5510672" cy="628413"/>
          </a:xfrm>
          <a:ln>
            <a:solidFill>
              <a:schemeClr val="tx1"/>
            </a:solidFill>
          </a:ln>
        </p:spPr>
        <p:txBody>
          <a:bodyPr>
            <a:noAutofit/>
          </a:bodyPr>
          <a:lstStyle/>
          <a:p>
            <a:pPr algn="ctr">
              <a:buNone/>
            </a:pPr>
            <a:r>
              <a:rPr lang="en-US" sz="1600" dirty="0" smtClean="0"/>
              <a:t>Reporting Patients*   :	   63</a:t>
            </a:r>
            <a:endParaRPr lang="en-GB" sz="1600" dirty="0" smtClean="0">
              <a:cs typeface="Times New Roman" pitchFamily="18" charset="0"/>
            </a:endParaRPr>
          </a:p>
          <a:p>
            <a:pPr algn="ctr">
              <a:buNone/>
            </a:pPr>
            <a:r>
              <a:rPr lang="en-GB" sz="1600" dirty="0" smtClean="0">
                <a:cs typeface="Times New Roman" pitchFamily="18" charset="0"/>
              </a:rPr>
              <a:t>Duration of Treatment     :	6 months</a:t>
            </a:r>
          </a:p>
          <a:p>
            <a:pPr algn="ctr"/>
            <a:endParaRPr lang="en-US" sz="1600" dirty="0"/>
          </a:p>
        </p:txBody>
      </p:sp>
      <p:pic>
        <p:nvPicPr>
          <p:cNvPr id="193538"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48562" y="1508760"/>
            <a:ext cx="7963835" cy="32515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Content Placeholder 6"/>
          <p:cNvSpPr txBox="1">
            <a:spLocks/>
          </p:cNvSpPr>
          <p:nvPr/>
        </p:nvSpPr>
        <p:spPr bwMode="auto">
          <a:xfrm>
            <a:off x="4430480" y="3721610"/>
            <a:ext cx="4207519" cy="628413"/>
          </a:xfrm>
          <a:prstGeom prst="rect">
            <a:avLst/>
          </a:prstGeom>
          <a:noFill/>
          <a:ln w="9525">
            <a:noFill/>
            <a:miter lim="800000"/>
            <a:headEnd/>
            <a:tailEnd/>
          </a:ln>
        </p:spPr>
        <p:txBody>
          <a:bodyPr vert="horz" wrap="square" lIns="91440" tIns="45720" rIns="91440" bIns="45720" numCol="1" anchor="t" anchorCtr="0" compatLnSpc="1">
            <a:prstTxWarp prst="textNoShape">
              <a:avLst/>
            </a:prstTxWarp>
            <a:noAutofit/>
          </a:bodyPr>
          <a:lstStyle/>
          <a:p>
            <a:pPr marL="342900" indent="-342900" algn="ctr" eaLnBrk="0" hangingPunct="0">
              <a:spcBef>
                <a:spcPct val="20000"/>
              </a:spcBef>
              <a:buFont typeface="Arial" pitchFamily="34" charset="0"/>
              <a:buNone/>
              <a:defRPr/>
            </a:pPr>
            <a:r>
              <a:rPr lang="en-US" sz="2800" b="1" dirty="0" smtClean="0">
                <a:solidFill>
                  <a:srgbClr val="00387A"/>
                </a:solidFill>
                <a:latin typeface="Calibri"/>
                <a:cs typeface="Calibri"/>
              </a:rPr>
              <a:t>56% </a:t>
            </a:r>
            <a:r>
              <a:rPr lang="en-US" b="1" dirty="0" smtClean="0">
                <a:solidFill>
                  <a:srgbClr val="00387A"/>
                </a:solidFill>
                <a:latin typeface="Calibri"/>
                <a:cs typeface="Calibri"/>
              </a:rPr>
              <a:t>of patients found the product to be highly effective!</a:t>
            </a:r>
            <a:endParaRPr lang="en-GB" b="1" dirty="0" smtClean="0">
              <a:solidFill>
                <a:srgbClr val="00387A"/>
              </a:solidFill>
              <a:latin typeface="Calibri"/>
              <a:cs typeface="Times New Roman" pitchFamily="18" charset="0"/>
            </a:endParaRPr>
          </a:p>
          <a:p>
            <a:pPr marL="342900" indent="-342900" algn="ctr" eaLnBrk="0" hangingPunct="0">
              <a:spcBef>
                <a:spcPct val="20000"/>
              </a:spcBef>
              <a:defRPr/>
            </a:pPr>
            <a:endParaRPr lang="en-US" b="1" dirty="0">
              <a:solidFill>
                <a:srgbClr val="00387A"/>
              </a:solidFill>
              <a:latin typeface="Calibri"/>
              <a:cs typeface="Calibri"/>
            </a:endParaRPr>
          </a:p>
        </p:txBody>
      </p:sp>
    </p:spTree>
    <p:extLst>
      <p:ext uri="{BB962C8B-B14F-4D97-AF65-F5344CB8AC3E}">
        <p14:creationId xmlns:p14="http://schemas.microsoft.com/office/powerpoint/2010/main" val="3819135870"/>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9050" y="0"/>
            <a:ext cx="8991600" cy="742950"/>
          </a:xfrm>
        </p:spPr>
        <p:txBody>
          <a:bodyPr>
            <a:noAutofit/>
          </a:bodyPr>
          <a:lstStyle/>
          <a:p>
            <a:pPr>
              <a:defRPr/>
            </a:pPr>
            <a:r>
              <a:rPr lang="en-US" dirty="0" smtClean="0"/>
              <a:t>Radha 108  in NCDs : Fatigue Syndrome Study</a:t>
            </a:r>
            <a:endParaRPr lang="en-US" dirty="0"/>
          </a:p>
        </p:txBody>
      </p:sp>
      <p:pic>
        <p:nvPicPr>
          <p:cNvPr id="194562"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9050" y="1499617"/>
            <a:ext cx="7866888" cy="36428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Content Placeholder 6"/>
          <p:cNvSpPr>
            <a:spLocks noGrp="1"/>
          </p:cNvSpPr>
          <p:nvPr>
            <p:ph idx="1"/>
          </p:nvPr>
        </p:nvSpPr>
        <p:spPr>
          <a:xfrm>
            <a:off x="1639936" y="880349"/>
            <a:ext cx="5510672" cy="628413"/>
          </a:xfrm>
          <a:ln>
            <a:solidFill>
              <a:schemeClr val="tx1"/>
            </a:solidFill>
          </a:ln>
        </p:spPr>
        <p:txBody>
          <a:bodyPr>
            <a:noAutofit/>
          </a:bodyPr>
          <a:lstStyle/>
          <a:p>
            <a:pPr algn="ctr">
              <a:buNone/>
            </a:pPr>
            <a:r>
              <a:rPr lang="en-US" sz="1600" dirty="0" smtClean="0"/>
              <a:t>Reporting Patients*   :	   108</a:t>
            </a:r>
            <a:endParaRPr lang="en-GB" sz="1600" dirty="0" smtClean="0">
              <a:cs typeface="Times New Roman" pitchFamily="18" charset="0"/>
            </a:endParaRPr>
          </a:p>
          <a:p>
            <a:pPr algn="ctr">
              <a:buNone/>
            </a:pPr>
            <a:r>
              <a:rPr lang="en-GB" sz="1600" dirty="0" smtClean="0">
                <a:cs typeface="Times New Roman" pitchFamily="18" charset="0"/>
              </a:rPr>
              <a:t>Duration of Treatment     :	6 months</a:t>
            </a:r>
          </a:p>
          <a:p>
            <a:pPr algn="ctr"/>
            <a:endParaRPr lang="en-US" sz="1600" dirty="0"/>
          </a:p>
        </p:txBody>
      </p:sp>
      <p:sp>
        <p:nvSpPr>
          <p:cNvPr id="8" name="Right Arrow 7"/>
          <p:cNvSpPr/>
          <p:nvPr/>
        </p:nvSpPr>
        <p:spPr>
          <a:xfrm rot="872566">
            <a:off x="3993855" y="3572605"/>
            <a:ext cx="579443" cy="355526"/>
          </a:xfrm>
          <a:prstGeom prst="rightArrow">
            <a:avLst/>
          </a:prstGeom>
          <a:solidFill>
            <a:srgbClr val="FF0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err="1" smtClean="0">
              <a:solidFill>
                <a:prstClr val="black"/>
              </a:solidFill>
            </a:endParaRPr>
          </a:p>
        </p:txBody>
      </p:sp>
      <p:sp>
        <p:nvSpPr>
          <p:cNvPr id="9" name="Content Placeholder 6"/>
          <p:cNvSpPr txBox="1">
            <a:spLocks/>
          </p:cNvSpPr>
          <p:nvPr/>
        </p:nvSpPr>
        <p:spPr bwMode="auto">
          <a:xfrm>
            <a:off x="4326105" y="3661741"/>
            <a:ext cx="4207519" cy="628413"/>
          </a:xfrm>
          <a:prstGeom prst="rect">
            <a:avLst/>
          </a:prstGeom>
          <a:noFill/>
          <a:ln w="9525">
            <a:noFill/>
            <a:miter lim="800000"/>
            <a:headEnd/>
            <a:tailEnd/>
          </a:ln>
        </p:spPr>
        <p:txBody>
          <a:bodyPr vert="horz" wrap="square" lIns="91440" tIns="45720" rIns="91440" bIns="45720" numCol="1" anchor="t" anchorCtr="0" compatLnSpc="1">
            <a:prstTxWarp prst="textNoShape">
              <a:avLst/>
            </a:prstTxWarp>
            <a:noAutofit/>
          </a:bodyPr>
          <a:lstStyle/>
          <a:p>
            <a:pPr marL="342900" indent="-342900" algn="ctr" eaLnBrk="0" hangingPunct="0">
              <a:spcBef>
                <a:spcPct val="20000"/>
              </a:spcBef>
              <a:buFont typeface="Arial" pitchFamily="34" charset="0"/>
              <a:buNone/>
              <a:defRPr/>
            </a:pPr>
            <a:r>
              <a:rPr lang="en-US" sz="2800" b="1" dirty="0" smtClean="0">
                <a:solidFill>
                  <a:srgbClr val="00387A"/>
                </a:solidFill>
                <a:latin typeface="Calibri"/>
                <a:cs typeface="Calibri"/>
              </a:rPr>
              <a:t>70% </a:t>
            </a:r>
            <a:r>
              <a:rPr lang="en-US" b="1" dirty="0" smtClean="0">
                <a:solidFill>
                  <a:srgbClr val="00387A"/>
                </a:solidFill>
                <a:latin typeface="Calibri"/>
                <a:cs typeface="Calibri"/>
              </a:rPr>
              <a:t>of patients received significant benefits!</a:t>
            </a:r>
            <a:endParaRPr lang="en-GB" b="1" dirty="0" smtClean="0">
              <a:solidFill>
                <a:srgbClr val="00387A"/>
              </a:solidFill>
              <a:latin typeface="Calibri"/>
              <a:cs typeface="Times New Roman" pitchFamily="18" charset="0"/>
            </a:endParaRPr>
          </a:p>
          <a:p>
            <a:pPr marL="342900" indent="-342900" algn="ctr" eaLnBrk="0" hangingPunct="0">
              <a:spcBef>
                <a:spcPct val="20000"/>
              </a:spcBef>
              <a:defRPr/>
            </a:pPr>
            <a:endParaRPr lang="en-US" b="1" dirty="0">
              <a:solidFill>
                <a:srgbClr val="00387A"/>
              </a:solidFill>
              <a:latin typeface="Calibri"/>
              <a:cs typeface="Calibri"/>
            </a:endParaRPr>
          </a:p>
        </p:txBody>
      </p:sp>
    </p:spTree>
    <p:extLst>
      <p:ext uri="{BB962C8B-B14F-4D97-AF65-F5344CB8AC3E}">
        <p14:creationId xmlns:p14="http://schemas.microsoft.com/office/powerpoint/2010/main" val="2991788329"/>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pPr>
              <a:defRPr/>
            </a:pPr>
            <a:r>
              <a:rPr lang="en-US" dirty="0" smtClean="0"/>
              <a:t>Radha 108 NCDs : Allergies Study</a:t>
            </a:r>
          </a:p>
        </p:txBody>
      </p:sp>
      <p:sp>
        <p:nvSpPr>
          <p:cNvPr id="5" name="Content Placeholder 6"/>
          <p:cNvSpPr>
            <a:spLocks noGrp="1"/>
          </p:cNvSpPr>
          <p:nvPr>
            <p:ph idx="1"/>
          </p:nvPr>
        </p:nvSpPr>
        <p:spPr>
          <a:xfrm>
            <a:off x="1676512" y="880349"/>
            <a:ext cx="5510672" cy="628413"/>
          </a:xfrm>
          <a:ln>
            <a:solidFill>
              <a:schemeClr val="tx1"/>
            </a:solidFill>
          </a:ln>
        </p:spPr>
        <p:txBody>
          <a:bodyPr>
            <a:noAutofit/>
          </a:bodyPr>
          <a:lstStyle/>
          <a:p>
            <a:pPr algn="ctr">
              <a:buNone/>
            </a:pPr>
            <a:r>
              <a:rPr lang="en-US" sz="1600" dirty="0" smtClean="0"/>
              <a:t>Reporting Patients*   :	   24</a:t>
            </a:r>
            <a:endParaRPr lang="en-GB" sz="1600" dirty="0" smtClean="0">
              <a:cs typeface="Times New Roman" pitchFamily="18" charset="0"/>
            </a:endParaRPr>
          </a:p>
          <a:p>
            <a:pPr algn="ctr">
              <a:buNone/>
            </a:pPr>
            <a:r>
              <a:rPr lang="en-GB" sz="1600" dirty="0" smtClean="0">
                <a:cs typeface="Times New Roman" pitchFamily="18" charset="0"/>
              </a:rPr>
              <a:t>Duration of Treatment     :	6 months</a:t>
            </a:r>
          </a:p>
          <a:p>
            <a:pPr algn="ctr"/>
            <a:endParaRPr lang="en-US" sz="1600" dirty="0"/>
          </a:p>
        </p:txBody>
      </p:sp>
      <p:pic>
        <p:nvPicPr>
          <p:cNvPr id="19558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86125" y="1367028"/>
            <a:ext cx="7058406" cy="36665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Down Arrow 8"/>
          <p:cNvSpPr/>
          <p:nvPr/>
        </p:nvSpPr>
        <p:spPr>
          <a:xfrm rot="16974662">
            <a:off x="4194567" y="3303908"/>
            <a:ext cx="506317" cy="637792"/>
          </a:xfrm>
          <a:prstGeom prst="downArrow">
            <a:avLst/>
          </a:prstGeom>
          <a:solidFill>
            <a:srgbClr val="FF0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err="1" smtClean="0">
              <a:solidFill>
                <a:prstClr val="black"/>
              </a:solidFill>
            </a:endParaRPr>
          </a:p>
        </p:txBody>
      </p:sp>
      <p:sp>
        <p:nvSpPr>
          <p:cNvPr id="10" name="Content Placeholder 6"/>
          <p:cNvSpPr txBox="1">
            <a:spLocks/>
          </p:cNvSpPr>
          <p:nvPr/>
        </p:nvSpPr>
        <p:spPr bwMode="auto">
          <a:xfrm>
            <a:off x="4623937" y="3526251"/>
            <a:ext cx="4207519" cy="628413"/>
          </a:xfrm>
          <a:prstGeom prst="rect">
            <a:avLst/>
          </a:prstGeom>
          <a:noFill/>
          <a:ln w="9525">
            <a:noFill/>
            <a:miter lim="800000"/>
            <a:headEnd/>
            <a:tailEnd/>
          </a:ln>
        </p:spPr>
        <p:txBody>
          <a:bodyPr vert="horz" wrap="square" lIns="91440" tIns="45720" rIns="91440" bIns="45720" numCol="1" anchor="t" anchorCtr="0" compatLnSpc="1">
            <a:prstTxWarp prst="textNoShape">
              <a:avLst/>
            </a:prstTxWarp>
            <a:noAutofit/>
          </a:bodyPr>
          <a:lstStyle/>
          <a:p>
            <a:pPr marL="342900" indent="-342900" algn="ctr" eaLnBrk="0" hangingPunct="0">
              <a:spcBef>
                <a:spcPct val="20000"/>
              </a:spcBef>
              <a:buFont typeface="Arial" pitchFamily="34" charset="0"/>
              <a:buNone/>
              <a:defRPr/>
            </a:pPr>
            <a:r>
              <a:rPr lang="en-US" sz="2600" b="1" dirty="0" smtClean="0">
                <a:solidFill>
                  <a:srgbClr val="00387A"/>
                </a:solidFill>
                <a:latin typeface="Calibri"/>
                <a:cs typeface="Calibri"/>
              </a:rPr>
              <a:t>More than half </a:t>
            </a:r>
            <a:r>
              <a:rPr lang="en-US" sz="2000" b="1" dirty="0" smtClean="0">
                <a:solidFill>
                  <a:srgbClr val="00387A"/>
                </a:solidFill>
                <a:latin typeface="Calibri"/>
                <a:cs typeface="Calibri"/>
              </a:rPr>
              <a:t>the respondents experienced complete resolution of symptoms!</a:t>
            </a:r>
            <a:endParaRPr lang="en-GB" sz="2000" b="1" dirty="0" smtClean="0">
              <a:solidFill>
                <a:srgbClr val="00387A"/>
              </a:solidFill>
              <a:latin typeface="Calibri"/>
              <a:cs typeface="Times New Roman" pitchFamily="18" charset="0"/>
            </a:endParaRPr>
          </a:p>
          <a:p>
            <a:pPr marL="342900" indent="-342900" algn="ctr" eaLnBrk="0" hangingPunct="0">
              <a:spcBef>
                <a:spcPct val="20000"/>
              </a:spcBef>
              <a:defRPr/>
            </a:pPr>
            <a:endParaRPr lang="en-US" sz="2000" b="1" dirty="0">
              <a:solidFill>
                <a:srgbClr val="00387A"/>
              </a:solidFill>
              <a:latin typeface="Calibri"/>
              <a:cs typeface="Calibri"/>
            </a:endParaRPr>
          </a:p>
        </p:txBody>
      </p:sp>
    </p:spTree>
    <p:extLst>
      <p:ext uri="{BB962C8B-B14F-4D97-AF65-F5344CB8AC3E}">
        <p14:creationId xmlns:p14="http://schemas.microsoft.com/office/powerpoint/2010/main" val="2910339108"/>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pPr>
              <a:defRPr/>
            </a:pPr>
            <a:r>
              <a:rPr lang="en-US" dirty="0" smtClean="0"/>
              <a:t>Radha 108 in NCDs : Endometriosis Study</a:t>
            </a:r>
            <a:endParaRPr lang="en-US" dirty="0"/>
          </a:p>
        </p:txBody>
      </p:sp>
      <p:sp>
        <p:nvSpPr>
          <p:cNvPr id="5" name="Content Placeholder 6"/>
          <p:cNvSpPr>
            <a:spLocks noGrp="1"/>
          </p:cNvSpPr>
          <p:nvPr>
            <p:ph idx="1"/>
          </p:nvPr>
        </p:nvSpPr>
        <p:spPr>
          <a:xfrm>
            <a:off x="1713088" y="880349"/>
            <a:ext cx="5510672" cy="628413"/>
          </a:xfrm>
          <a:ln>
            <a:solidFill>
              <a:schemeClr val="tx1"/>
            </a:solidFill>
          </a:ln>
        </p:spPr>
        <p:txBody>
          <a:bodyPr>
            <a:noAutofit/>
          </a:bodyPr>
          <a:lstStyle/>
          <a:p>
            <a:pPr algn="ctr">
              <a:buNone/>
            </a:pPr>
            <a:r>
              <a:rPr lang="en-US" sz="1600" dirty="0" smtClean="0"/>
              <a:t>Reporting Patients*   :	   106</a:t>
            </a:r>
            <a:endParaRPr lang="en-GB" sz="1600" dirty="0" smtClean="0">
              <a:cs typeface="Times New Roman" pitchFamily="18" charset="0"/>
            </a:endParaRPr>
          </a:p>
          <a:p>
            <a:pPr algn="ctr">
              <a:buNone/>
            </a:pPr>
            <a:r>
              <a:rPr lang="en-GB" sz="1600" dirty="0" smtClean="0">
                <a:cs typeface="Times New Roman" pitchFamily="18" charset="0"/>
              </a:rPr>
              <a:t>Duration of Treatment     :	6 months</a:t>
            </a:r>
          </a:p>
          <a:p>
            <a:pPr algn="ctr"/>
            <a:endParaRPr lang="en-US" sz="1600" dirty="0"/>
          </a:p>
        </p:txBody>
      </p:sp>
      <p:pic>
        <p:nvPicPr>
          <p:cNvPr id="196610"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07186" y="1204313"/>
            <a:ext cx="7058406" cy="36665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Right Arrow 7"/>
          <p:cNvSpPr/>
          <p:nvPr/>
        </p:nvSpPr>
        <p:spPr>
          <a:xfrm rot="20895850">
            <a:off x="4289563" y="2392186"/>
            <a:ext cx="693651" cy="457342"/>
          </a:xfrm>
          <a:prstGeom prst="rightArrow">
            <a:avLst/>
          </a:prstGeom>
          <a:solidFill>
            <a:srgbClr val="FF0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err="1" smtClean="0">
              <a:solidFill>
                <a:prstClr val="black"/>
              </a:solidFill>
            </a:endParaRPr>
          </a:p>
        </p:txBody>
      </p:sp>
      <p:sp>
        <p:nvSpPr>
          <p:cNvPr id="9" name="Content Placeholder 6"/>
          <p:cNvSpPr txBox="1">
            <a:spLocks/>
          </p:cNvSpPr>
          <p:nvPr/>
        </p:nvSpPr>
        <p:spPr bwMode="auto">
          <a:xfrm>
            <a:off x="4506253" y="1796071"/>
            <a:ext cx="4207519" cy="628413"/>
          </a:xfrm>
          <a:prstGeom prst="rect">
            <a:avLst/>
          </a:prstGeom>
          <a:noFill/>
          <a:ln w="9525">
            <a:noFill/>
            <a:miter lim="800000"/>
            <a:headEnd/>
            <a:tailEnd/>
          </a:ln>
        </p:spPr>
        <p:txBody>
          <a:bodyPr vert="horz" wrap="square" lIns="91440" tIns="45720" rIns="91440" bIns="45720" numCol="1" anchor="t" anchorCtr="0" compatLnSpc="1">
            <a:prstTxWarp prst="textNoShape">
              <a:avLst/>
            </a:prstTxWarp>
            <a:noAutofit/>
          </a:bodyPr>
          <a:lstStyle/>
          <a:p>
            <a:pPr marL="342900" indent="-342900" algn="ctr" eaLnBrk="0" hangingPunct="0">
              <a:spcBef>
                <a:spcPct val="20000"/>
              </a:spcBef>
              <a:buFont typeface="Arial" pitchFamily="34" charset="0"/>
              <a:buNone/>
              <a:defRPr/>
            </a:pPr>
            <a:r>
              <a:rPr lang="en-US" b="1" dirty="0" smtClean="0">
                <a:solidFill>
                  <a:srgbClr val="00387A"/>
                </a:solidFill>
                <a:latin typeface="Calibri"/>
                <a:cs typeface="Calibri"/>
              </a:rPr>
              <a:t>Similarly for Endometriosis, </a:t>
            </a:r>
            <a:r>
              <a:rPr lang="en-US" sz="2800" b="1" dirty="0" smtClean="0">
                <a:solidFill>
                  <a:srgbClr val="00387A"/>
                </a:solidFill>
                <a:latin typeface="Calibri"/>
                <a:cs typeface="Calibri"/>
              </a:rPr>
              <a:t>complete resolution </a:t>
            </a:r>
            <a:r>
              <a:rPr lang="en-US" b="1" dirty="0" smtClean="0">
                <a:solidFill>
                  <a:srgbClr val="00387A"/>
                </a:solidFill>
                <a:latin typeface="Calibri"/>
                <a:cs typeface="Calibri"/>
              </a:rPr>
              <a:t>in most cases!</a:t>
            </a:r>
            <a:endParaRPr lang="en-GB" b="1" dirty="0" smtClean="0">
              <a:solidFill>
                <a:srgbClr val="00387A"/>
              </a:solidFill>
              <a:latin typeface="Calibri"/>
              <a:cs typeface="Times New Roman" pitchFamily="18" charset="0"/>
            </a:endParaRPr>
          </a:p>
          <a:p>
            <a:pPr marL="342900" indent="-342900" algn="ctr" eaLnBrk="0" hangingPunct="0">
              <a:spcBef>
                <a:spcPct val="20000"/>
              </a:spcBef>
              <a:defRPr/>
            </a:pPr>
            <a:endParaRPr lang="en-US" b="1" dirty="0">
              <a:solidFill>
                <a:srgbClr val="00387A"/>
              </a:solidFill>
              <a:latin typeface="Calibri"/>
              <a:cs typeface="Calibri"/>
            </a:endParaRPr>
          </a:p>
        </p:txBody>
      </p:sp>
    </p:spTree>
    <p:extLst>
      <p:ext uri="{BB962C8B-B14F-4D97-AF65-F5344CB8AC3E}">
        <p14:creationId xmlns:p14="http://schemas.microsoft.com/office/powerpoint/2010/main" val="160565545"/>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algn="just"/>
            <a:r>
              <a:rPr lang="en-US" sz="1800" b="1" dirty="0" smtClean="0"/>
              <a:t>Meta Analysis is a combined Statistical analysis of 25,000 subjects across HIV, Swine Flu, Allergy/Asthma, Rheumatoid Arthritis , Endometriosis &amp; NCD: Chronic Fatigue Syndrome showing increase in weight gain as an Indication of overall wellness showing Safety &amp; Efficacy  of Radha108 Nano Peptide.</a:t>
            </a:r>
          </a:p>
          <a:p>
            <a:pPr algn="just"/>
            <a:endParaRPr lang="en-US" sz="2000" dirty="0" smtClean="0"/>
          </a:p>
          <a:p>
            <a:endParaRPr lang="en-US" dirty="0"/>
          </a:p>
        </p:txBody>
      </p:sp>
      <p:sp>
        <p:nvSpPr>
          <p:cNvPr id="3" name="Title 2"/>
          <p:cNvSpPr>
            <a:spLocks noGrp="1"/>
          </p:cNvSpPr>
          <p:nvPr>
            <p:ph type="title"/>
          </p:nvPr>
        </p:nvSpPr>
        <p:spPr/>
        <p:txBody>
          <a:bodyPr>
            <a:normAutofit/>
          </a:bodyPr>
          <a:lstStyle/>
          <a:p>
            <a:pPr>
              <a:defRPr/>
            </a:pPr>
            <a:r>
              <a:rPr lang="en-US" dirty="0"/>
              <a:t>Meta Analysis</a:t>
            </a:r>
          </a:p>
        </p:txBody>
      </p:sp>
      <p:pic>
        <p:nvPicPr>
          <p:cNvPr id="22323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93136" y="2296632"/>
            <a:ext cx="3463108" cy="23072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53955"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551450" y="2296632"/>
            <a:ext cx="4119937" cy="23072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5" name="Straight Arrow Connector 4"/>
          <p:cNvCxnSpPr/>
          <p:nvPr/>
        </p:nvCxnSpPr>
        <p:spPr>
          <a:xfrm flipV="1">
            <a:off x="5671335" y="4458984"/>
            <a:ext cx="2167847" cy="1"/>
          </a:xfrm>
          <a:prstGeom prst="straightConnector1">
            <a:avLst/>
          </a:prstGeom>
          <a:ln w="22225">
            <a:solidFill>
              <a:srgbClr val="3366CC"/>
            </a:solidFill>
            <a:tailEnd type="arrow"/>
          </a:ln>
          <a:effectLst/>
        </p:spPr>
        <p:style>
          <a:lnRef idx="2">
            <a:schemeClr val="accent1"/>
          </a:lnRef>
          <a:fillRef idx="0">
            <a:schemeClr val="accent1"/>
          </a:fillRef>
          <a:effectRef idx="1">
            <a:schemeClr val="accent1"/>
          </a:effectRef>
          <a:fontRef idx="minor">
            <a:schemeClr val="tx1"/>
          </a:fontRef>
        </p:style>
      </p:cxnSp>
      <p:sp>
        <p:nvSpPr>
          <p:cNvPr id="9" name="TextBox 8"/>
          <p:cNvSpPr txBox="1"/>
          <p:nvPr/>
        </p:nvSpPr>
        <p:spPr>
          <a:xfrm>
            <a:off x="4798031" y="4603897"/>
            <a:ext cx="3873356" cy="261610"/>
          </a:xfrm>
          <a:prstGeom prst="rect">
            <a:avLst/>
          </a:prstGeom>
          <a:noFill/>
        </p:spPr>
        <p:txBody>
          <a:bodyPr wrap="square" rtlCol="0">
            <a:spAutoFit/>
          </a:bodyPr>
          <a:lstStyle/>
          <a:p>
            <a:r>
              <a:rPr lang="en-US" sz="1100" dirty="0" smtClean="0"/>
              <a:t>Stand Alone Radha 108 Therapy in Global Clinical Studies</a:t>
            </a:r>
          </a:p>
        </p:txBody>
      </p:sp>
    </p:spTree>
    <p:extLst>
      <p:ext uri="{BB962C8B-B14F-4D97-AF65-F5344CB8AC3E}">
        <p14:creationId xmlns:p14="http://schemas.microsoft.com/office/powerpoint/2010/main" val="3035239457"/>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7452"/>
            <a:ext cx="9144000" cy="479822"/>
          </a:xfrm>
        </p:spPr>
        <p:txBody>
          <a:bodyPr>
            <a:noAutofit/>
          </a:bodyPr>
          <a:lstStyle/>
          <a:p>
            <a:pPr>
              <a:defRPr/>
            </a:pPr>
            <a:r>
              <a:rPr lang="en-US" dirty="0" smtClean="0"/>
              <a:t>Efficacy &amp; safety of on Healthy Population </a:t>
            </a:r>
          </a:p>
        </p:txBody>
      </p:sp>
      <p:sp>
        <p:nvSpPr>
          <p:cNvPr id="3" name="Content Placeholder 2"/>
          <p:cNvSpPr>
            <a:spLocks noGrp="1"/>
          </p:cNvSpPr>
          <p:nvPr>
            <p:ph idx="1"/>
          </p:nvPr>
        </p:nvSpPr>
        <p:spPr>
          <a:xfrm>
            <a:off x="1428750" y="792304"/>
            <a:ext cx="6115050" cy="3841814"/>
          </a:xfrm>
        </p:spPr>
        <p:txBody>
          <a:bodyPr>
            <a:normAutofit/>
          </a:bodyPr>
          <a:lstStyle/>
          <a:p>
            <a:pPr marL="0" indent="0" algn="ctr">
              <a:buNone/>
            </a:pPr>
            <a:r>
              <a:rPr lang="en-US" sz="1700" b="1" dirty="0" smtClean="0">
                <a:solidFill>
                  <a:srgbClr val="000000"/>
                </a:solidFill>
                <a:latin typeface="Calibri" pitchFamily="34" charset="0"/>
                <a:ea typeface="+mn-ea"/>
                <a:cs typeface="Helvetica" pitchFamily="34" charset="0"/>
              </a:rPr>
              <a:t>CHANGES </a:t>
            </a:r>
            <a:r>
              <a:rPr lang="en-US" sz="1700" b="1" dirty="0">
                <a:solidFill>
                  <a:srgbClr val="000000"/>
                </a:solidFill>
                <a:latin typeface="Calibri" pitchFamily="34" charset="0"/>
                <a:ea typeface="+mn-ea"/>
                <a:cs typeface="Helvetica" pitchFamily="34" charset="0"/>
              </a:rPr>
              <a:t>IN MEAN BODY WEIGHT AMONG STUDY CASES</a:t>
            </a:r>
          </a:p>
        </p:txBody>
      </p:sp>
      <p:graphicFrame>
        <p:nvGraphicFramePr>
          <p:cNvPr id="8" name="Table 7"/>
          <p:cNvGraphicFramePr>
            <a:graphicFrameLocks noGrp="1"/>
          </p:cNvGraphicFramePr>
          <p:nvPr>
            <p:extLst/>
          </p:nvPr>
        </p:nvGraphicFramePr>
        <p:xfrm>
          <a:off x="257839" y="1250234"/>
          <a:ext cx="4525484" cy="2718626"/>
        </p:xfrm>
        <a:graphic>
          <a:graphicData uri="http://schemas.openxmlformats.org/drawingml/2006/table">
            <a:tbl>
              <a:tblPr firstRow="1" firstCol="1" lastRow="1" lastCol="1" bandRow="1" bandCol="1">
                <a:tableStyleId>{8A107856-5554-42FB-B03E-39F5DBC370BA}</a:tableStyleId>
              </a:tblPr>
              <a:tblGrid>
                <a:gridCol w="2262742"/>
                <a:gridCol w="2262742"/>
              </a:tblGrid>
              <a:tr h="480060">
                <a:tc>
                  <a:txBody>
                    <a:bodyPr/>
                    <a:lstStyle/>
                    <a:p>
                      <a:pPr marL="0" marR="0" algn="ctr">
                        <a:spcBef>
                          <a:spcPts val="0"/>
                        </a:spcBef>
                        <a:spcAft>
                          <a:spcPts val="0"/>
                        </a:spcAft>
                      </a:pPr>
                      <a:r>
                        <a:rPr lang="en-US" sz="1100" dirty="0">
                          <a:effectLst/>
                        </a:rPr>
                        <a:t>Duration</a:t>
                      </a:r>
                      <a:endParaRPr lang="en-US" sz="900" dirty="0">
                        <a:effectLst/>
                      </a:endParaRPr>
                    </a:p>
                    <a:p>
                      <a:pPr marL="0" marR="0" algn="ctr">
                        <a:spcBef>
                          <a:spcPts val="0"/>
                        </a:spcBef>
                        <a:spcAft>
                          <a:spcPts val="0"/>
                        </a:spcAft>
                      </a:pPr>
                      <a:r>
                        <a:rPr lang="en-US" sz="1100" dirty="0">
                          <a:effectLst/>
                        </a:rPr>
                        <a:t> (Weeks)</a:t>
                      </a:r>
                      <a:endParaRPr lang="en-US" sz="900" b="0" dirty="0">
                        <a:solidFill>
                          <a:schemeClr val="tx1"/>
                        </a:solidFill>
                        <a:effectLst/>
                        <a:latin typeface="Times New Roman" pitchFamily="18" charset="0"/>
                        <a:ea typeface="Times New Roman"/>
                        <a:cs typeface="Times New Roman" pitchFamily="18" charset="0"/>
                      </a:endParaRPr>
                    </a:p>
                  </a:txBody>
                  <a:tcPr marL="51435" marR="51435" marT="0" marB="0" anchor="ctr"/>
                </a:tc>
                <a:tc>
                  <a:txBody>
                    <a:bodyPr/>
                    <a:lstStyle/>
                    <a:p>
                      <a:pPr marL="0" marR="0" algn="ctr">
                        <a:spcBef>
                          <a:spcPts val="0"/>
                        </a:spcBef>
                        <a:spcAft>
                          <a:spcPts val="0"/>
                        </a:spcAft>
                      </a:pPr>
                      <a:r>
                        <a:rPr lang="en-US" sz="1100" dirty="0">
                          <a:effectLst/>
                        </a:rPr>
                        <a:t>Mean weight</a:t>
                      </a:r>
                      <a:endParaRPr lang="en-US" sz="900" dirty="0">
                        <a:effectLst/>
                      </a:endParaRPr>
                    </a:p>
                    <a:p>
                      <a:pPr marL="0" marR="0" algn="ctr">
                        <a:spcBef>
                          <a:spcPts val="0"/>
                        </a:spcBef>
                        <a:spcAft>
                          <a:spcPts val="0"/>
                        </a:spcAft>
                      </a:pPr>
                      <a:r>
                        <a:rPr lang="en-US" sz="1100" dirty="0" smtClean="0">
                          <a:effectLst/>
                        </a:rPr>
                        <a:t>(   </a:t>
                      </a:r>
                      <a:r>
                        <a:rPr lang="en-US" sz="1100" dirty="0" smtClean="0">
                          <a:effectLst/>
                          <a:sym typeface="Symbol"/>
                        </a:rPr>
                        <a:t></a:t>
                      </a:r>
                      <a:r>
                        <a:rPr lang="en-US" sz="1100" dirty="0" smtClean="0">
                          <a:effectLst/>
                        </a:rPr>
                        <a:t> </a:t>
                      </a:r>
                      <a:r>
                        <a:rPr lang="en-US" sz="1100" dirty="0">
                          <a:effectLst/>
                        </a:rPr>
                        <a:t>SD)</a:t>
                      </a:r>
                      <a:endParaRPr lang="en-US" sz="900" dirty="0">
                        <a:effectLst/>
                      </a:endParaRPr>
                    </a:p>
                    <a:p>
                      <a:pPr marL="0" marR="0" algn="ctr">
                        <a:spcBef>
                          <a:spcPts val="0"/>
                        </a:spcBef>
                        <a:spcAft>
                          <a:spcPts val="0"/>
                        </a:spcAft>
                      </a:pPr>
                      <a:r>
                        <a:rPr lang="en-US" sz="1100" dirty="0">
                          <a:effectLst/>
                        </a:rPr>
                        <a:t>(N = 10000)</a:t>
                      </a:r>
                      <a:endParaRPr lang="en-US" sz="900" b="0" dirty="0">
                        <a:solidFill>
                          <a:schemeClr val="tx1"/>
                        </a:solidFill>
                        <a:effectLst/>
                        <a:latin typeface="Times New Roman" pitchFamily="18" charset="0"/>
                        <a:ea typeface="Times New Roman"/>
                        <a:cs typeface="Times New Roman" pitchFamily="18" charset="0"/>
                      </a:endParaRPr>
                    </a:p>
                  </a:txBody>
                  <a:tcPr marL="51435" marR="51435" marT="0" marB="0" anchor="ctr"/>
                </a:tc>
              </a:tr>
              <a:tr h="160020">
                <a:tc>
                  <a:txBody>
                    <a:bodyPr/>
                    <a:lstStyle/>
                    <a:p>
                      <a:pPr marL="0" marR="0" algn="ctr">
                        <a:spcBef>
                          <a:spcPts val="0"/>
                        </a:spcBef>
                        <a:spcAft>
                          <a:spcPts val="0"/>
                        </a:spcAft>
                      </a:pPr>
                      <a:r>
                        <a:rPr lang="en-US" sz="1100" dirty="0">
                          <a:effectLst/>
                        </a:rPr>
                        <a:t>Baseline</a:t>
                      </a:r>
                      <a:endParaRPr lang="en-US" sz="900" b="0" dirty="0">
                        <a:solidFill>
                          <a:schemeClr val="tx1"/>
                        </a:solidFill>
                        <a:effectLst/>
                        <a:latin typeface="Times New Roman" pitchFamily="18" charset="0"/>
                        <a:ea typeface="Times New Roman"/>
                        <a:cs typeface="Times New Roman" pitchFamily="18" charset="0"/>
                      </a:endParaRPr>
                    </a:p>
                  </a:txBody>
                  <a:tcPr marL="51435" marR="51435" marT="0" marB="0" anchor="ctr"/>
                </a:tc>
                <a:tc>
                  <a:txBody>
                    <a:bodyPr/>
                    <a:lstStyle/>
                    <a:p>
                      <a:pPr marL="0" marR="0" algn="ctr">
                        <a:spcBef>
                          <a:spcPts val="0"/>
                        </a:spcBef>
                        <a:spcAft>
                          <a:spcPts val="0"/>
                        </a:spcAft>
                      </a:pPr>
                      <a:r>
                        <a:rPr lang="en-US" sz="1100" dirty="0">
                          <a:effectLst/>
                        </a:rPr>
                        <a:t>50.30 ± 10.02</a:t>
                      </a:r>
                      <a:endParaRPr lang="en-US" sz="900" b="0" dirty="0">
                        <a:solidFill>
                          <a:schemeClr val="tx1"/>
                        </a:solidFill>
                        <a:effectLst/>
                        <a:latin typeface="Times New Roman" pitchFamily="18" charset="0"/>
                        <a:ea typeface="Times New Roman"/>
                        <a:cs typeface="Times New Roman" pitchFamily="18" charset="0"/>
                      </a:endParaRPr>
                    </a:p>
                  </a:txBody>
                  <a:tcPr marL="51435" marR="51435" marT="0" marB="0" anchor="ctr"/>
                </a:tc>
              </a:tr>
              <a:tr h="160020">
                <a:tc>
                  <a:txBody>
                    <a:bodyPr/>
                    <a:lstStyle/>
                    <a:p>
                      <a:pPr marL="0" marR="0" algn="ctr">
                        <a:spcBef>
                          <a:spcPts val="0"/>
                        </a:spcBef>
                        <a:spcAft>
                          <a:spcPts val="0"/>
                        </a:spcAft>
                      </a:pPr>
                      <a:r>
                        <a:rPr lang="en-US" sz="1100" dirty="0">
                          <a:effectLst/>
                        </a:rPr>
                        <a:t>1</a:t>
                      </a:r>
                      <a:endParaRPr lang="en-US" sz="900" b="0" dirty="0">
                        <a:solidFill>
                          <a:schemeClr val="tx1"/>
                        </a:solidFill>
                        <a:effectLst/>
                        <a:latin typeface="Times New Roman" pitchFamily="18" charset="0"/>
                        <a:ea typeface="Times New Roman"/>
                        <a:cs typeface="Times New Roman" pitchFamily="18" charset="0"/>
                      </a:endParaRPr>
                    </a:p>
                  </a:txBody>
                  <a:tcPr marL="51435" marR="51435" marT="0" marB="0" anchor="ctr"/>
                </a:tc>
                <a:tc>
                  <a:txBody>
                    <a:bodyPr/>
                    <a:lstStyle/>
                    <a:p>
                      <a:pPr marL="0" marR="0" algn="ctr">
                        <a:spcBef>
                          <a:spcPts val="0"/>
                        </a:spcBef>
                        <a:spcAft>
                          <a:spcPts val="0"/>
                        </a:spcAft>
                      </a:pPr>
                      <a:r>
                        <a:rPr lang="en-US" sz="1100" dirty="0">
                          <a:effectLst/>
                        </a:rPr>
                        <a:t>50.65 ± 10.01</a:t>
                      </a:r>
                      <a:endParaRPr lang="en-US" sz="900" b="0" dirty="0">
                        <a:solidFill>
                          <a:schemeClr val="tx1"/>
                        </a:solidFill>
                        <a:effectLst/>
                        <a:latin typeface="Times New Roman" pitchFamily="18" charset="0"/>
                        <a:ea typeface="Times New Roman"/>
                        <a:cs typeface="Times New Roman" pitchFamily="18" charset="0"/>
                      </a:endParaRPr>
                    </a:p>
                  </a:txBody>
                  <a:tcPr marL="51435" marR="51435" marT="0" marB="0" anchor="ctr"/>
                </a:tc>
              </a:tr>
              <a:tr h="204026">
                <a:tc>
                  <a:txBody>
                    <a:bodyPr/>
                    <a:lstStyle/>
                    <a:p>
                      <a:pPr marL="0" marR="0" algn="ctr">
                        <a:spcBef>
                          <a:spcPts val="0"/>
                        </a:spcBef>
                        <a:spcAft>
                          <a:spcPts val="0"/>
                        </a:spcAft>
                      </a:pPr>
                      <a:r>
                        <a:rPr lang="en-US" sz="1100" dirty="0">
                          <a:effectLst/>
                        </a:rPr>
                        <a:t>2</a:t>
                      </a:r>
                      <a:endParaRPr lang="en-US" sz="900" b="0" dirty="0">
                        <a:solidFill>
                          <a:schemeClr val="tx1"/>
                        </a:solidFill>
                        <a:effectLst/>
                        <a:latin typeface="Times New Roman" pitchFamily="18" charset="0"/>
                        <a:ea typeface="Times New Roman"/>
                        <a:cs typeface="Times New Roman" pitchFamily="18" charset="0"/>
                      </a:endParaRPr>
                    </a:p>
                  </a:txBody>
                  <a:tcPr marL="51435" marR="51435" marT="0" marB="0" anchor="ctr"/>
                </a:tc>
                <a:tc>
                  <a:txBody>
                    <a:bodyPr/>
                    <a:lstStyle/>
                    <a:p>
                      <a:pPr marL="0" marR="0" algn="ctr">
                        <a:spcBef>
                          <a:spcPts val="0"/>
                        </a:spcBef>
                        <a:spcAft>
                          <a:spcPts val="0"/>
                        </a:spcAft>
                      </a:pPr>
                      <a:r>
                        <a:rPr lang="en-US" sz="1100" dirty="0">
                          <a:effectLst/>
                        </a:rPr>
                        <a:t>51.01 ± 09.96</a:t>
                      </a:r>
                      <a:endParaRPr lang="en-US" sz="900" b="0" dirty="0">
                        <a:solidFill>
                          <a:schemeClr val="tx1"/>
                        </a:solidFill>
                        <a:effectLst/>
                        <a:latin typeface="Times New Roman" pitchFamily="18" charset="0"/>
                        <a:ea typeface="Times New Roman"/>
                        <a:cs typeface="Times New Roman" pitchFamily="18" charset="0"/>
                      </a:endParaRPr>
                    </a:p>
                  </a:txBody>
                  <a:tcPr marL="51435" marR="51435" marT="0" marB="0" anchor="ctr"/>
                </a:tc>
              </a:tr>
              <a:tr h="160020">
                <a:tc>
                  <a:txBody>
                    <a:bodyPr/>
                    <a:lstStyle/>
                    <a:p>
                      <a:pPr marL="0" marR="0" algn="ctr">
                        <a:spcBef>
                          <a:spcPts val="0"/>
                        </a:spcBef>
                        <a:spcAft>
                          <a:spcPts val="0"/>
                        </a:spcAft>
                      </a:pPr>
                      <a:r>
                        <a:rPr lang="en-US" sz="1100" dirty="0">
                          <a:effectLst/>
                        </a:rPr>
                        <a:t>3</a:t>
                      </a:r>
                      <a:endParaRPr lang="en-US" sz="900" b="0" dirty="0">
                        <a:solidFill>
                          <a:schemeClr val="tx1"/>
                        </a:solidFill>
                        <a:effectLst/>
                        <a:latin typeface="Times New Roman" pitchFamily="18" charset="0"/>
                        <a:ea typeface="Times New Roman"/>
                        <a:cs typeface="Times New Roman" pitchFamily="18" charset="0"/>
                      </a:endParaRPr>
                    </a:p>
                  </a:txBody>
                  <a:tcPr marL="51435" marR="51435" marT="0" marB="0" anchor="ctr"/>
                </a:tc>
                <a:tc>
                  <a:txBody>
                    <a:bodyPr/>
                    <a:lstStyle/>
                    <a:p>
                      <a:pPr marL="0" marR="0" algn="ctr">
                        <a:spcBef>
                          <a:spcPts val="0"/>
                        </a:spcBef>
                        <a:spcAft>
                          <a:spcPts val="0"/>
                        </a:spcAft>
                      </a:pPr>
                      <a:r>
                        <a:rPr lang="en-US" sz="1100" dirty="0">
                          <a:effectLst/>
                        </a:rPr>
                        <a:t>51.47 ± 09.94</a:t>
                      </a:r>
                      <a:endParaRPr lang="en-US" sz="900" b="0" dirty="0">
                        <a:solidFill>
                          <a:schemeClr val="tx1"/>
                        </a:solidFill>
                        <a:effectLst/>
                        <a:latin typeface="Times New Roman" pitchFamily="18" charset="0"/>
                        <a:ea typeface="Times New Roman"/>
                        <a:cs typeface="Times New Roman" pitchFamily="18" charset="0"/>
                      </a:endParaRPr>
                    </a:p>
                  </a:txBody>
                  <a:tcPr marL="51435" marR="51435" marT="0" marB="0" anchor="ctr"/>
                </a:tc>
              </a:tr>
              <a:tr h="160020">
                <a:tc>
                  <a:txBody>
                    <a:bodyPr/>
                    <a:lstStyle/>
                    <a:p>
                      <a:pPr marL="0" marR="0" algn="ctr">
                        <a:spcBef>
                          <a:spcPts val="0"/>
                        </a:spcBef>
                        <a:spcAft>
                          <a:spcPts val="0"/>
                        </a:spcAft>
                      </a:pPr>
                      <a:r>
                        <a:rPr lang="en-US" sz="1100" dirty="0">
                          <a:effectLst/>
                        </a:rPr>
                        <a:t>4</a:t>
                      </a:r>
                      <a:endParaRPr lang="en-US" sz="900" b="0" dirty="0">
                        <a:solidFill>
                          <a:schemeClr val="tx1"/>
                        </a:solidFill>
                        <a:effectLst/>
                        <a:latin typeface="Times New Roman" pitchFamily="18" charset="0"/>
                        <a:ea typeface="Times New Roman"/>
                        <a:cs typeface="Times New Roman" pitchFamily="18" charset="0"/>
                      </a:endParaRPr>
                    </a:p>
                  </a:txBody>
                  <a:tcPr marL="51435" marR="51435" marT="0" marB="0" anchor="ctr"/>
                </a:tc>
                <a:tc>
                  <a:txBody>
                    <a:bodyPr/>
                    <a:lstStyle/>
                    <a:p>
                      <a:pPr marL="0" marR="0" algn="ctr">
                        <a:spcBef>
                          <a:spcPts val="0"/>
                        </a:spcBef>
                        <a:spcAft>
                          <a:spcPts val="0"/>
                        </a:spcAft>
                      </a:pPr>
                      <a:r>
                        <a:rPr lang="en-US" sz="1100" dirty="0">
                          <a:effectLst/>
                        </a:rPr>
                        <a:t>52.00 ± 09.96</a:t>
                      </a:r>
                      <a:endParaRPr lang="en-US" sz="900" b="0" dirty="0">
                        <a:solidFill>
                          <a:schemeClr val="tx1"/>
                        </a:solidFill>
                        <a:effectLst/>
                        <a:latin typeface="Times New Roman" pitchFamily="18" charset="0"/>
                        <a:ea typeface="Times New Roman"/>
                        <a:cs typeface="Times New Roman" pitchFamily="18" charset="0"/>
                      </a:endParaRPr>
                    </a:p>
                  </a:txBody>
                  <a:tcPr marL="51435" marR="51435" marT="0" marB="0" anchor="ctr"/>
                </a:tc>
              </a:tr>
              <a:tr h="320040">
                <a:tc>
                  <a:txBody>
                    <a:bodyPr/>
                    <a:lstStyle/>
                    <a:p>
                      <a:pPr marL="0" marR="0" algn="ctr">
                        <a:spcBef>
                          <a:spcPts val="0"/>
                        </a:spcBef>
                        <a:spcAft>
                          <a:spcPts val="0"/>
                        </a:spcAft>
                      </a:pPr>
                      <a:r>
                        <a:rPr lang="en-US" sz="1100" dirty="0">
                          <a:effectLst/>
                        </a:rPr>
                        <a:t>Mean Diff. (Baseline – Wk1)</a:t>
                      </a:r>
                      <a:endParaRPr lang="en-US" sz="900" dirty="0">
                        <a:effectLst/>
                      </a:endParaRPr>
                    </a:p>
                    <a:p>
                      <a:pPr marL="0" marR="0" algn="ctr">
                        <a:spcBef>
                          <a:spcPts val="0"/>
                        </a:spcBef>
                        <a:spcAft>
                          <a:spcPts val="0"/>
                        </a:spcAft>
                      </a:pPr>
                      <a:r>
                        <a:rPr lang="en-US" sz="1100" dirty="0">
                          <a:effectLst/>
                        </a:rPr>
                        <a:t>(P value)</a:t>
                      </a:r>
                      <a:endParaRPr lang="en-US" sz="900" b="0" dirty="0">
                        <a:solidFill>
                          <a:schemeClr val="tx1"/>
                        </a:solidFill>
                        <a:effectLst/>
                        <a:latin typeface="Times New Roman" pitchFamily="18" charset="0"/>
                        <a:ea typeface="Times New Roman"/>
                        <a:cs typeface="Times New Roman" pitchFamily="18" charset="0"/>
                      </a:endParaRPr>
                    </a:p>
                  </a:txBody>
                  <a:tcPr marL="51435" marR="51435" marT="0" marB="0" anchor="ctr"/>
                </a:tc>
                <a:tc>
                  <a:txBody>
                    <a:bodyPr/>
                    <a:lstStyle/>
                    <a:p>
                      <a:pPr marL="0" marR="0" algn="ctr">
                        <a:spcBef>
                          <a:spcPts val="0"/>
                        </a:spcBef>
                        <a:spcAft>
                          <a:spcPts val="0"/>
                        </a:spcAft>
                      </a:pPr>
                      <a:r>
                        <a:rPr lang="en-US" sz="1100" dirty="0">
                          <a:effectLst/>
                        </a:rPr>
                        <a:t>*00.35 ± 00.66</a:t>
                      </a:r>
                      <a:endParaRPr lang="en-US" sz="900" dirty="0">
                        <a:effectLst/>
                      </a:endParaRPr>
                    </a:p>
                    <a:p>
                      <a:pPr marL="0" marR="0" algn="ctr">
                        <a:spcBef>
                          <a:spcPts val="0"/>
                        </a:spcBef>
                        <a:spcAft>
                          <a:spcPts val="0"/>
                        </a:spcAft>
                      </a:pPr>
                      <a:r>
                        <a:rPr lang="en-US" sz="1100" dirty="0">
                          <a:effectLst/>
                        </a:rPr>
                        <a:t>(0.001)</a:t>
                      </a:r>
                      <a:endParaRPr lang="en-US" sz="900" b="0" dirty="0">
                        <a:solidFill>
                          <a:schemeClr val="tx1"/>
                        </a:solidFill>
                        <a:effectLst/>
                        <a:latin typeface="Times New Roman" pitchFamily="18" charset="0"/>
                        <a:ea typeface="Times New Roman"/>
                        <a:cs typeface="Times New Roman" pitchFamily="18" charset="0"/>
                      </a:endParaRPr>
                    </a:p>
                  </a:txBody>
                  <a:tcPr marL="51435" marR="51435" marT="0" marB="0" anchor="ctr"/>
                </a:tc>
              </a:tr>
              <a:tr h="320040">
                <a:tc>
                  <a:txBody>
                    <a:bodyPr/>
                    <a:lstStyle/>
                    <a:p>
                      <a:pPr marL="0" marR="0" algn="ctr">
                        <a:spcBef>
                          <a:spcPts val="0"/>
                        </a:spcBef>
                        <a:spcAft>
                          <a:spcPts val="0"/>
                        </a:spcAft>
                      </a:pPr>
                      <a:r>
                        <a:rPr lang="en-US" sz="1100" dirty="0">
                          <a:effectLst/>
                        </a:rPr>
                        <a:t>Mean Diff. (Baseline – Wk2)</a:t>
                      </a:r>
                      <a:endParaRPr lang="en-US" sz="900" dirty="0">
                        <a:effectLst/>
                      </a:endParaRPr>
                    </a:p>
                    <a:p>
                      <a:pPr marL="0" marR="0" algn="ctr">
                        <a:spcBef>
                          <a:spcPts val="0"/>
                        </a:spcBef>
                        <a:spcAft>
                          <a:spcPts val="0"/>
                        </a:spcAft>
                      </a:pPr>
                      <a:r>
                        <a:rPr lang="en-US" sz="1100" dirty="0">
                          <a:effectLst/>
                        </a:rPr>
                        <a:t>(P value)</a:t>
                      </a:r>
                      <a:endParaRPr lang="en-US" sz="900" b="0" dirty="0">
                        <a:solidFill>
                          <a:schemeClr val="tx1"/>
                        </a:solidFill>
                        <a:effectLst/>
                        <a:latin typeface="Times New Roman" pitchFamily="18" charset="0"/>
                        <a:ea typeface="Times New Roman"/>
                        <a:cs typeface="Times New Roman" pitchFamily="18" charset="0"/>
                      </a:endParaRPr>
                    </a:p>
                  </a:txBody>
                  <a:tcPr marL="51435" marR="51435" marT="0" marB="0" anchor="ctr"/>
                </a:tc>
                <a:tc>
                  <a:txBody>
                    <a:bodyPr/>
                    <a:lstStyle/>
                    <a:p>
                      <a:pPr marL="0" marR="0" algn="ctr">
                        <a:spcBef>
                          <a:spcPts val="0"/>
                        </a:spcBef>
                        <a:spcAft>
                          <a:spcPts val="0"/>
                        </a:spcAft>
                      </a:pPr>
                      <a:r>
                        <a:rPr lang="en-US" sz="1100" dirty="0">
                          <a:effectLst/>
                        </a:rPr>
                        <a:t>*00.71 ± 01.24</a:t>
                      </a:r>
                      <a:endParaRPr lang="en-US" sz="900" dirty="0">
                        <a:effectLst/>
                      </a:endParaRPr>
                    </a:p>
                    <a:p>
                      <a:pPr marL="0" marR="0" algn="ctr">
                        <a:spcBef>
                          <a:spcPts val="0"/>
                        </a:spcBef>
                        <a:spcAft>
                          <a:spcPts val="0"/>
                        </a:spcAft>
                      </a:pPr>
                      <a:r>
                        <a:rPr lang="en-US" sz="1100" dirty="0">
                          <a:effectLst/>
                        </a:rPr>
                        <a:t>(0.001)</a:t>
                      </a:r>
                      <a:endParaRPr lang="en-US" sz="900" b="0" dirty="0">
                        <a:solidFill>
                          <a:schemeClr val="tx1"/>
                        </a:solidFill>
                        <a:effectLst/>
                        <a:latin typeface="Times New Roman" pitchFamily="18" charset="0"/>
                        <a:ea typeface="Times New Roman"/>
                        <a:cs typeface="Times New Roman" pitchFamily="18" charset="0"/>
                      </a:endParaRPr>
                    </a:p>
                  </a:txBody>
                  <a:tcPr marL="51435" marR="51435" marT="0" marB="0" anchor="ctr"/>
                </a:tc>
              </a:tr>
              <a:tr h="320040">
                <a:tc>
                  <a:txBody>
                    <a:bodyPr/>
                    <a:lstStyle/>
                    <a:p>
                      <a:pPr marL="0" marR="0" algn="ctr">
                        <a:spcBef>
                          <a:spcPts val="0"/>
                        </a:spcBef>
                        <a:spcAft>
                          <a:spcPts val="0"/>
                        </a:spcAft>
                      </a:pPr>
                      <a:r>
                        <a:rPr lang="en-US" sz="1100" dirty="0">
                          <a:effectLst/>
                        </a:rPr>
                        <a:t>Mean Diff. (Baseline – Wk3)</a:t>
                      </a:r>
                      <a:endParaRPr lang="en-US" sz="900" dirty="0">
                        <a:effectLst/>
                      </a:endParaRPr>
                    </a:p>
                    <a:p>
                      <a:pPr marL="0" marR="0" algn="ctr">
                        <a:spcBef>
                          <a:spcPts val="0"/>
                        </a:spcBef>
                        <a:spcAft>
                          <a:spcPts val="0"/>
                        </a:spcAft>
                      </a:pPr>
                      <a:r>
                        <a:rPr lang="en-US" sz="1100" dirty="0">
                          <a:effectLst/>
                        </a:rPr>
                        <a:t>(P value)</a:t>
                      </a:r>
                      <a:endParaRPr lang="en-US" sz="900" b="0" dirty="0">
                        <a:solidFill>
                          <a:schemeClr val="tx1"/>
                        </a:solidFill>
                        <a:effectLst/>
                        <a:latin typeface="Times New Roman" pitchFamily="18" charset="0"/>
                        <a:ea typeface="Times New Roman"/>
                        <a:cs typeface="Times New Roman" pitchFamily="18" charset="0"/>
                      </a:endParaRPr>
                    </a:p>
                  </a:txBody>
                  <a:tcPr marL="51435" marR="51435" marT="0" marB="0" anchor="ctr"/>
                </a:tc>
                <a:tc>
                  <a:txBody>
                    <a:bodyPr/>
                    <a:lstStyle/>
                    <a:p>
                      <a:pPr marL="0" marR="0" algn="ctr">
                        <a:spcBef>
                          <a:spcPts val="0"/>
                        </a:spcBef>
                        <a:spcAft>
                          <a:spcPts val="0"/>
                        </a:spcAft>
                      </a:pPr>
                      <a:r>
                        <a:rPr lang="en-US" sz="1100" dirty="0">
                          <a:effectLst/>
                        </a:rPr>
                        <a:t>*01.17 ± 01.95</a:t>
                      </a:r>
                      <a:endParaRPr lang="en-US" sz="900" dirty="0">
                        <a:effectLst/>
                      </a:endParaRPr>
                    </a:p>
                    <a:p>
                      <a:pPr marL="0" marR="0" algn="ctr">
                        <a:spcBef>
                          <a:spcPts val="0"/>
                        </a:spcBef>
                        <a:spcAft>
                          <a:spcPts val="0"/>
                        </a:spcAft>
                      </a:pPr>
                      <a:r>
                        <a:rPr lang="en-US" sz="1100" dirty="0">
                          <a:effectLst/>
                        </a:rPr>
                        <a:t>(0.001)</a:t>
                      </a:r>
                      <a:endParaRPr lang="en-US" sz="900" b="0" dirty="0">
                        <a:solidFill>
                          <a:schemeClr val="tx1"/>
                        </a:solidFill>
                        <a:effectLst/>
                        <a:latin typeface="Times New Roman" pitchFamily="18" charset="0"/>
                        <a:ea typeface="Times New Roman"/>
                        <a:cs typeface="Times New Roman" pitchFamily="18" charset="0"/>
                      </a:endParaRPr>
                    </a:p>
                  </a:txBody>
                  <a:tcPr marL="51435" marR="51435" marT="0" marB="0" anchor="ctr"/>
                </a:tc>
              </a:tr>
              <a:tr h="320040">
                <a:tc>
                  <a:txBody>
                    <a:bodyPr/>
                    <a:lstStyle/>
                    <a:p>
                      <a:pPr marL="0" marR="0" algn="ctr">
                        <a:spcBef>
                          <a:spcPts val="0"/>
                        </a:spcBef>
                        <a:spcAft>
                          <a:spcPts val="0"/>
                        </a:spcAft>
                      </a:pPr>
                      <a:r>
                        <a:rPr lang="en-US" sz="1100" dirty="0">
                          <a:effectLst/>
                        </a:rPr>
                        <a:t>Mean Diff. (Baseline – Wk4)</a:t>
                      </a:r>
                      <a:endParaRPr lang="en-US" sz="900" dirty="0">
                        <a:effectLst/>
                      </a:endParaRPr>
                    </a:p>
                    <a:p>
                      <a:pPr marL="0" marR="0" algn="ctr">
                        <a:spcBef>
                          <a:spcPts val="0"/>
                        </a:spcBef>
                        <a:spcAft>
                          <a:spcPts val="0"/>
                        </a:spcAft>
                      </a:pPr>
                      <a:r>
                        <a:rPr lang="en-US" sz="1100" dirty="0">
                          <a:effectLst/>
                        </a:rPr>
                        <a:t>(P value)</a:t>
                      </a:r>
                      <a:endParaRPr lang="en-US" sz="900" b="0" dirty="0">
                        <a:solidFill>
                          <a:schemeClr val="tx1"/>
                        </a:solidFill>
                        <a:effectLst/>
                        <a:latin typeface="Times New Roman" pitchFamily="18" charset="0"/>
                        <a:ea typeface="Times New Roman"/>
                        <a:cs typeface="Times New Roman" pitchFamily="18" charset="0"/>
                      </a:endParaRPr>
                    </a:p>
                  </a:txBody>
                  <a:tcPr marL="51435" marR="51435" marT="0" marB="0" anchor="ctr"/>
                </a:tc>
                <a:tc>
                  <a:txBody>
                    <a:bodyPr/>
                    <a:lstStyle/>
                    <a:p>
                      <a:pPr marL="0" marR="0" algn="ctr">
                        <a:spcBef>
                          <a:spcPts val="0"/>
                        </a:spcBef>
                        <a:spcAft>
                          <a:spcPts val="0"/>
                        </a:spcAft>
                      </a:pPr>
                      <a:r>
                        <a:rPr lang="en-US" sz="1100" dirty="0">
                          <a:effectLst/>
                        </a:rPr>
                        <a:t>*01.70 ± 02.15</a:t>
                      </a:r>
                      <a:endParaRPr lang="en-US" sz="900" dirty="0">
                        <a:effectLst/>
                      </a:endParaRPr>
                    </a:p>
                    <a:p>
                      <a:pPr marL="0" marR="0" algn="ctr">
                        <a:spcBef>
                          <a:spcPts val="0"/>
                        </a:spcBef>
                        <a:spcAft>
                          <a:spcPts val="0"/>
                        </a:spcAft>
                      </a:pPr>
                      <a:r>
                        <a:rPr lang="en-US" sz="1100" dirty="0">
                          <a:effectLst/>
                        </a:rPr>
                        <a:t>(0.001)</a:t>
                      </a:r>
                      <a:endParaRPr lang="en-US" sz="900" b="0" dirty="0">
                        <a:solidFill>
                          <a:schemeClr val="tx1"/>
                        </a:solidFill>
                        <a:effectLst/>
                        <a:latin typeface="Times New Roman" pitchFamily="18" charset="0"/>
                        <a:ea typeface="Times New Roman"/>
                        <a:cs typeface="Times New Roman" pitchFamily="18" charset="0"/>
                      </a:endParaRPr>
                    </a:p>
                  </a:txBody>
                  <a:tcPr marL="51435" marR="51435" marT="0" marB="0" anchor="ctr"/>
                </a:tc>
              </a:tr>
            </a:tbl>
          </a:graphicData>
        </a:graphic>
      </p:graphicFrame>
      <p:sp>
        <p:nvSpPr>
          <p:cNvPr id="10" name="Rectangle 9"/>
          <p:cNvSpPr/>
          <p:nvPr/>
        </p:nvSpPr>
        <p:spPr>
          <a:xfrm>
            <a:off x="0" y="4127220"/>
            <a:ext cx="9144000" cy="738664"/>
          </a:xfrm>
          <a:prstGeom prst="rect">
            <a:avLst/>
          </a:prstGeom>
        </p:spPr>
        <p:txBody>
          <a:bodyPr wrap="square">
            <a:spAutoFit/>
          </a:bodyPr>
          <a:lstStyle/>
          <a:p>
            <a:pPr lvl="0" algn="just" eaLnBrk="0" fontAlgn="base" hangingPunct="0">
              <a:spcBef>
                <a:spcPct val="0"/>
              </a:spcBef>
              <a:spcAft>
                <a:spcPct val="0"/>
              </a:spcAft>
              <a:buFont typeface="Wingdings" pitchFamily="2" charset="2"/>
              <a:buChar char="§"/>
            </a:pPr>
            <a:r>
              <a:rPr lang="en-US" sz="1400" b="1" dirty="0" smtClean="0">
                <a:latin typeface="+mj-lt"/>
                <a:ea typeface="Times New Roman" pitchFamily="18" charset="0"/>
                <a:cs typeface="Times New Roman" pitchFamily="18" charset="0"/>
              </a:rPr>
              <a:t> After 1 week of treatment with Radha 108 Nano Peptide, mean weight showed a significant rise of 0.7% from baseline.</a:t>
            </a:r>
          </a:p>
          <a:p>
            <a:pPr lvl="0" algn="just" eaLnBrk="0" fontAlgn="base" hangingPunct="0">
              <a:spcBef>
                <a:spcPct val="0"/>
              </a:spcBef>
              <a:spcAft>
                <a:spcPct val="0"/>
              </a:spcAft>
              <a:buFont typeface="Wingdings" pitchFamily="2" charset="2"/>
              <a:buChar char="§"/>
            </a:pPr>
            <a:r>
              <a:rPr lang="en-US" sz="1400" b="1" dirty="0" smtClean="0">
                <a:latin typeface="+mj-lt"/>
                <a:ea typeface="Times New Roman" pitchFamily="18" charset="0"/>
                <a:cs typeface="Times New Roman" pitchFamily="18" charset="0"/>
              </a:rPr>
              <a:t> After 2 week of treatment with Radha 108 Nano Peptide, mean weight showed a significant rise of 1.4% from baseline.     </a:t>
            </a:r>
          </a:p>
          <a:p>
            <a:pPr lvl="0" algn="just" eaLnBrk="0" fontAlgn="base" hangingPunct="0">
              <a:spcBef>
                <a:spcPct val="0"/>
              </a:spcBef>
              <a:spcAft>
                <a:spcPct val="0"/>
              </a:spcAft>
            </a:pPr>
            <a:r>
              <a:rPr lang="en-US" sz="1400" b="1" dirty="0" smtClean="0">
                <a:latin typeface="+mj-lt"/>
                <a:ea typeface="Times New Roman" pitchFamily="18" charset="0"/>
                <a:cs typeface="Times New Roman" pitchFamily="18" charset="0"/>
              </a:rPr>
              <a:t>   Same trend was observed till the end of 4 weeks</a:t>
            </a:r>
            <a:r>
              <a:rPr lang="en-US" sz="1400" b="1" dirty="0" smtClean="0">
                <a:latin typeface="+mj-lt"/>
                <a:cs typeface="Times New Roman" pitchFamily="18" charset="0"/>
              </a:rPr>
              <a:t> </a:t>
            </a:r>
            <a:endParaRPr lang="en-US" sz="1400" b="1" dirty="0">
              <a:latin typeface="+mj-lt"/>
              <a:cs typeface="Times New Roman" pitchFamily="18" charset="0"/>
            </a:endParaRPr>
          </a:p>
        </p:txBody>
      </p:sp>
      <p:sp>
        <p:nvSpPr>
          <p:cNvPr id="11" name="Rectangle 10"/>
          <p:cNvSpPr/>
          <p:nvPr/>
        </p:nvSpPr>
        <p:spPr>
          <a:xfrm>
            <a:off x="257839" y="3913808"/>
            <a:ext cx="4835155" cy="261610"/>
          </a:xfrm>
          <a:prstGeom prst="rect">
            <a:avLst/>
          </a:prstGeom>
        </p:spPr>
        <p:txBody>
          <a:bodyPr wrap="square">
            <a:spAutoFit/>
          </a:bodyPr>
          <a:lstStyle/>
          <a:p>
            <a:pPr lvl="0" algn="just" eaLnBrk="0" hangingPunct="0"/>
            <a:r>
              <a:rPr lang="en-US" sz="1100" b="1" dirty="0" smtClean="0">
                <a:latin typeface="+mj-lt"/>
                <a:cs typeface="Times New Roman" pitchFamily="18" charset="0"/>
              </a:rPr>
              <a:t>By ANOVA                                                                                    </a:t>
            </a:r>
            <a:r>
              <a:rPr lang="en-US" sz="1100" dirty="0" smtClean="0">
                <a:latin typeface="+mj-lt"/>
                <a:cs typeface="Times New Roman" pitchFamily="18" charset="0"/>
              </a:rPr>
              <a:t>P&lt;0.05, * Significant</a:t>
            </a:r>
            <a:r>
              <a:rPr lang="en-US" sz="1100" dirty="0" smtClean="0">
                <a:latin typeface="+mj-lt"/>
                <a:ea typeface="Times New Roman" pitchFamily="18" charset="0"/>
                <a:cs typeface="Times New Roman" pitchFamily="18" charset="0"/>
              </a:rPr>
              <a:t> </a:t>
            </a:r>
          </a:p>
        </p:txBody>
      </p:sp>
      <p:pic>
        <p:nvPicPr>
          <p:cNvPr id="7"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433319" y="1407393"/>
            <a:ext cx="128588" cy="157163"/>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433237" y="1250234"/>
            <a:ext cx="3071481" cy="27186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53497106"/>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0" y="0"/>
            <a:ext cx="9144000" cy="446088"/>
          </a:xfrm>
        </p:spPr>
        <p:txBody>
          <a:bodyPr>
            <a:noAutofit/>
          </a:bodyPr>
          <a:lstStyle/>
          <a:p>
            <a:pPr>
              <a:defRPr/>
            </a:pPr>
            <a:r>
              <a:rPr lang="en-US" dirty="0" smtClean="0"/>
              <a:t>Efficacy &amp; safety of  on HIV+ patients in USA, India </a:t>
            </a:r>
          </a:p>
        </p:txBody>
      </p:sp>
      <p:sp>
        <p:nvSpPr>
          <p:cNvPr id="3" name="Rectangle 2"/>
          <p:cNvSpPr/>
          <p:nvPr/>
        </p:nvSpPr>
        <p:spPr>
          <a:xfrm>
            <a:off x="1490868" y="515661"/>
            <a:ext cx="6000750" cy="323165"/>
          </a:xfrm>
          <a:prstGeom prst="rect">
            <a:avLst/>
          </a:prstGeom>
        </p:spPr>
        <p:txBody>
          <a:bodyPr wrap="square">
            <a:spAutoFit/>
          </a:bodyPr>
          <a:lstStyle/>
          <a:p>
            <a:pPr algn="ctr"/>
            <a:r>
              <a:rPr lang="en-US" sz="1500" b="1" dirty="0">
                <a:solidFill>
                  <a:schemeClr val="bg1"/>
                </a:solidFill>
                <a:latin typeface="+mj-lt"/>
                <a:cs typeface="Times New Roman" pitchFamily="18" charset="0"/>
              </a:rPr>
              <a:t>CHANGES IN MEAN WEIGHT AMONG STUDY CASES</a:t>
            </a:r>
          </a:p>
        </p:txBody>
      </p:sp>
      <p:graphicFrame>
        <p:nvGraphicFramePr>
          <p:cNvPr id="4" name="Table 3"/>
          <p:cNvGraphicFramePr>
            <a:graphicFrameLocks noGrp="1"/>
          </p:cNvGraphicFramePr>
          <p:nvPr>
            <p:extLst>
              <p:ext uri="{D42A27DB-BD31-4B8C-83A1-F6EECF244321}">
                <p14:modId xmlns:p14="http://schemas.microsoft.com/office/powerpoint/2010/main" val="908460194"/>
              </p:ext>
            </p:extLst>
          </p:nvPr>
        </p:nvGraphicFramePr>
        <p:xfrm>
          <a:off x="244549" y="838826"/>
          <a:ext cx="4575872" cy="3688080"/>
        </p:xfrm>
        <a:graphic>
          <a:graphicData uri="http://schemas.openxmlformats.org/drawingml/2006/table">
            <a:tbl>
              <a:tblPr firstRow="1" firstCol="1" lastRow="1" lastCol="1" bandRow="1" bandCol="1">
                <a:tableStyleId>{8A107856-5554-42FB-B03E-39F5DBC370BA}</a:tableStyleId>
              </a:tblPr>
              <a:tblGrid>
                <a:gridCol w="2508420"/>
                <a:gridCol w="2067452"/>
              </a:tblGrid>
              <a:tr h="452007">
                <a:tc>
                  <a:txBody>
                    <a:bodyPr/>
                    <a:lstStyle/>
                    <a:p>
                      <a:pPr marL="0" marR="0" algn="ctr">
                        <a:spcBef>
                          <a:spcPts val="0"/>
                        </a:spcBef>
                        <a:spcAft>
                          <a:spcPts val="0"/>
                        </a:spcAft>
                      </a:pPr>
                      <a:r>
                        <a:rPr lang="en-US" sz="1100" dirty="0">
                          <a:effectLst/>
                        </a:rPr>
                        <a:t>Duration</a:t>
                      </a:r>
                      <a:endParaRPr lang="en-US" sz="900" dirty="0">
                        <a:effectLst/>
                      </a:endParaRPr>
                    </a:p>
                    <a:p>
                      <a:pPr marL="0" marR="0" algn="ctr">
                        <a:spcBef>
                          <a:spcPts val="0"/>
                        </a:spcBef>
                        <a:spcAft>
                          <a:spcPts val="0"/>
                        </a:spcAft>
                      </a:pPr>
                      <a:r>
                        <a:rPr lang="en-US" sz="1100" dirty="0">
                          <a:effectLst/>
                        </a:rPr>
                        <a:t> (Months)</a:t>
                      </a:r>
                      <a:endParaRPr lang="en-US" sz="900" dirty="0">
                        <a:solidFill>
                          <a:schemeClr val="tx1"/>
                        </a:solidFill>
                        <a:effectLst/>
                        <a:latin typeface="Times New Roman"/>
                        <a:ea typeface="Times New Roman"/>
                        <a:cs typeface="Mangal"/>
                      </a:endParaRPr>
                    </a:p>
                  </a:txBody>
                  <a:tcPr marL="51435" marR="51435" marT="0" marB="0" anchor="ctr"/>
                </a:tc>
                <a:tc>
                  <a:txBody>
                    <a:bodyPr/>
                    <a:lstStyle/>
                    <a:p>
                      <a:pPr marL="0" marR="0" algn="ctr">
                        <a:spcBef>
                          <a:spcPts val="0"/>
                        </a:spcBef>
                        <a:spcAft>
                          <a:spcPts val="0"/>
                        </a:spcAft>
                      </a:pPr>
                      <a:r>
                        <a:rPr lang="en-US" sz="1100" dirty="0">
                          <a:effectLst/>
                        </a:rPr>
                        <a:t>Mean weight</a:t>
                      </a:r>
                      <a:endParaRPr lang="en-US" sz="900" dirty="0">
                        <a:effectLst/>
                      </a:endParaRPr>
                    </a:p>
                    <a:p>
                      <a:pPr marL="0" marR="0" algn="ctr">
                        <a:spcBef>
                          <a:spcPts val="0"/>
                        </a:spcBef>
                        <a:spcAft>
                          <a:spcPts val="0"/>
                        </a:spcAft>
                      </a:pPr>
                      <a:r>
                        <a:rPr lang="en-US" sz="1100" dirty="0" smtClean="0">
                          <a:effectLst/>
                        </a:rPr>
                        <a:t>(     </a:t>
                      </a:r>
                      <a:r>
                        <a:rPr lang="en-US" sz="1100" dirty="0" smtClean="0">
                          <a:effectLst/>
                          <a:sym typeface="Symbol"/>
                        </a:rPr>
                        <a:t></a:t>
                      </a:r>
                      <a:r>
                        <a:rPr lang="en-US" sz="1100" dirty="0" smtClean="0">
                          <a:effectLst/>
                        </a:rPr>
                        <a:t> </a:t>
                      </a:r>
                      <a:r>
                        <a:rPr lang="en-US" sz="1100" dirty="0">
                          <a:effectLst/>
                        </a:rPr>
                        <a:t>SD)</a:t>
                      </a:r>
                      <a:endParaRPr lang="en-US" sz="900" dirty="0">
                        <a:effectLst/>
                      </a:endParaRPr>
                    </a:p>
                    <a:p>
                      <a:pPr marL="0" marR="0" algn="ctr">
                        <a:spcBef>
                          <a:spcPts val="0"/>
                        </a:spcBef>
                        <a:spcAft>
                          <a:spcPts val="0"/>
                        </a:spcAft>
                      </a:pPr>
                      <a:r>
                        <a:rPr lang="en-US" sz="1100" dirty="0">
                          <a:effectLst/>
                        </a:rPr>
                        <a:t>(N = 5000)</a:t>
                      </a:r>
                      <a:endParaRPr lang="en-US" sz="900" dirty="0">
                        <a:solidFill>
                          <a:schemeClr val="tx1"/>
                        </a:solidFill>
                        <a:effectLst/>
                        <a:latin typeface="Times New Roman"/>
                        <a:ea typeface="Times New Roman"/>
                        <a:cs typeface="Mangal"/>
                      </a:endParaRPr>
                    </a:p>
                  </a:txBody>
                  <a:tcPr marL="51435" marR="51435" marT="0" marB="0" anchor="ctr"/>
                </a:tc>
              </a:tr>
              <a:tr h="150669">
                <a:tc>
                  <a:txBody>
                    <a:bodyPr/>
                    <a:lstStyle/>
                    <a:p>
                      <a:pPr marL="0" marR="0" algn="ctr">
                        <a:spcBef>
                          <a:spcPts val="0"/>
                        </a:spcBef>
                        <a:spcAft>
                          <a:spcPts val="0"/>
                        </a:spcAft>
                      </a:pPr>
                      <a:r>
                        <a:rPr lang="en-US" sz="1100" dirty="0">
                          <a:effectLst/>
                        </a:rPr>
                        <a:t>Baseline</a:t>
                      </a:r>
                      <a:endParaRPr lang="en-US" sz="900" dirty="0">
                        <a:solidFill>
                          <a:schemeClr val="tx1"/>
                        </a:solidFill>
                        <a:effectLst/>
                        <a:latin typeface="Times New Roman"/>
                        <a:ea typeface="Times New Roman"/>
                        <a:cs typeface="Mangal"/>
                      </a:endParaRPr>
                    </a:p>
                  </a:txBody>
                  <a:tcPr marL="51435" marR="51435" marT="0" marB="0" anchor="ctr"/>
                </a:tc>
                <a:tc>
                  <a:txBody>
                    <a:bodyPr/>
                    <a:lstStyle/>
                    <a:p>
                      <a:pPr marL="0" marR="0" algn="ctr">
                        <a:spcBef>
                          <a:spcPts val="0"/>
                        </a:spcBef>
                        <a:spcAft>
                          <a:spcPts val="0"/>
                        </a:spcAft>
                      </a:pPr>
                      <a:r>
                        <a:rPr lang="en-US" sz="1100">
                          <a:effectLst/>
                        </a:rPr>
                        <a:t>50.38 ± 09.89</a:t>
                      </a:r>
                      <a:endParaRPr lang="en-US" sz="900">
                        <a:solidFill>
                          <a:schemeClr val="tx1"/>
                        </a:solidFill>
                        <a:effectLst/>
                        <a:latin typeface="Times New Roman"/>
                        <a:ea typeface="Times New Roman"/>
                        <a:cs typeface="Mangal"/>
                      </a:endParaRPr>
                    </a:p>
                  </a:txBody>
                  <a:tcPr marL="51435" marR="51435" marT="0" marB="0" anchor="ctr"/>
                </a:tc>
              </a:tr>
              <a:tr h="150669">
                <a:tc>
                  <a:txBody>
                    <a:bodyPr/>
                    <a:lstStyle/>
                    <a:p>
                      <a:pPr marL="0" marR="0" algn="ctr">
                        <a:spcBef>
                          <a:spcPts val="0"/>
                        </a:spcBef>
                        <a:spcAft>
                          <a:spcPts val="0"/>
                        </a:spcAft>
                      </a:pPr>
                      <a:r>
                        <a:rPr lang="en-US" sz="1100" dirty="0">
                          <a:effectLst/>
                        </a:rPr>
                        <a:t>1</a:t>
                      </a:r>
                      <a:endParaRPr lang="en-US" sz="900" dirty="0">
                        <a:solidFill>
                          <a:schemeClr val="tx1"/>
                        </a:solidFill>
                        <a:effectLst/>
                        <a:latin typeface="Times New Roman"/>
                        <a:ea typeface="Times New Roman"/>
                        <a:cs typeface="Mangal"/>
                      </a:endParaRPr>
                    </a:p>
                  </a:txBody>
                  <a:tcPr marL="51435" marR="51435" marT="0" marB="0" anchor="ctr"/>
                </a:tc>
                <a:tc>
                  <a:txBody>
                    <a:bodyPr/>
                    <a:lstStyle/>
                    <a:p>
                      <a:pPr marL="0" marR="0" algn="ctr">
                        <a:spcBef>
                          <a:spcPts val="0"/>
                        </a:spcBef>
                        <a:spcAft>
                          <a:spcPts val="0"/>
                        </a:spcAft>
                      </a:pPr>
                      <a:r>
                        <a:rPr lang="en-US" sz="1100">
                          <a:effectLst/>
                        </a:rPr>
                        <a:t>50.72 ± 09.88</a:t>
                      </a:r>
                      <a:endParaRPr lang="en-US" sz="900">
                        <a:solidFill>
                          <a:schemeClr val="tx1"/>
                        </a:solidFill>
                        <a:effectLst/>
                        <a:latin typeface="Times New Roman"/>
                        <a:ea typeface="Times New Roman"/>
                        <a:cs typeface="Mangal"/>
                      </a:endParaRPr>
                    </a:p>
                  </a:txBody>
                  <a:tcPr marL="51435" marR="51435" marT="0" marB="0" anchor="ctr"/>
                </a:tc>
              </a:tr>
              <a:tr h="150669">
                <a:tc>
                  <a:txBody>
                    <a:bodyPr/>
                    <a:lstStyle/>
                    <a:p>
                      <a:pPr marL="0" marR="0" algn="ctr">
                        <a:spcBef>
                          <a:spcPts val="0"/>
                        </a:spcBef>
                        <a:spcAft>
                          <a:spcPts val="0"/>
                        </a:spcAft>
                      </a:pPr>
                      <a:r>
                        <a:rPr lang="en-US" sz="1100" dirty="0">
                          <a:effectLst/>
                        </a:rPr>
                        <a:t>2</a:t>
                      </a:r>
                      <a:endParaRPr lang="en-US" sz="900" dirty="0">
                        <a:solidFill>
                          <a:schemeClr val="tx1"/>
                        </a:solidFill>
                        <a:effectLst/>
                        <a:latin typeface="Times New Roman"/>
                        <a:ea typeface="Times New Roman"/>
                        <a:cs typeface="Mangal"/>
                      </a:endParaRPr>
                    </a:p>
                  </a:txBody>
                  <a:tcPr marL="51435" marR="51435" marT="0" marB="0" anchor="ctr"/>
                </a:tc>
                <a:tc>
                  <a:txBody>
                    <a:bodyPr/>
                    <a:lstStyle/>
                    <a:p>
                      <a:pPr marL="0" marR="0" algn="ctr">
                        <a:spcBef>
                          <a:spcPts val="0"/>
                        </a:spcBef>
                        <a:spcAft>
                          <a:spcPts val="0"/>
                        </a:spcAft>
                      </a:pPr>
                      <a:r>
                        <a:rPr lang="en-US" sz="1100">
                          <a:effectLst/>
                        </a:rPr>
                        <a:t>51.07 ± 09.82</a:t>
                      </a:r>
                      <a:endParaRPr lang="en-US" sz="900">
                        <a:solidFill>
                          <a:schemeClr val="tx1"/>
                        </a:solidFill>
                        <a:effectLst/>
                        <a:latin typeface="Times New Roman"/>
                        <a:ea typeface="Times New Roman"/>
                        <a:cs typeface="Mangal"/>
                      </a:endParaRPr>
                    </a:p>
                  </a:txBody>
                  <a:tcPr marL="51435" marR="51435" marT="0" marB="0" anchor="ctr"/>
                </a:tc>
              </a:tr>
              <a:tr h="150669">
                <a:tc>
                  <a:txBody>
                    <a:bodyPr/>
                    <a:lstStyle/>
                    <a:p>
                      <a:pPr marL="0" marR="0" algn="ctr">
                        <a:spcBef>
                          <a:spcPts val="0"/>
                        </a:spcBef>
                        <a:spcAft>
                          <a:spcPts val="0"/>
                        </a:spcAft>
                      </a:pPr>
                      <a:r>
                        <a:rPr lang="en-US" sz="1100">
                          <a:effectLst/>
                        </a:rPr>
                        <a:t>3</a:t>
                      </a:r>
                      <a:endParaRPr lang="en-US" sz="900">
                        <a:solidFill>
                          <a:schemeClr val="tx1"/>
                        </a:solidFill>
                        <a:effectLst/>
                        <a:latin typeface="Times New Roman"/>
                        <a:ea typeface="Times New Roman"/>
                        <a:cs typeface="Mangal"/>
                      </a:endParaRPr>
                    </a:p>
                  </a:txBody>
                  <a:tcPr marL="51435" marR="51435" marT="0" marB="0" anchor="ctr"/>
                </a:tc>
                <a:tc>
                  <a:txBody>
                    <a:bodyPr/>
                    <a:lstStyle/>
                    <a:p>
                      <a:pPr marL="0" marR="0" algn="ctr">
                        <a:spcBef>
                          <a:spcPts val="0"/>
                        </a:spcBef>
                        <a:spcAft>
                          <a:spcPts val="0"/>
                        </a:spcAft>
                      </a:pPr>
                      <a:r>
                        <a:rPr lang="en-US" sz="1100">
                          <a:effectLst/>
                        </a:rPr>
                        <a:t>51.51 ± 09.79</a:t>
                      </a:r>
                      <a:endParaRPr lang="en-US" sz="900">
                        <a:solidFill>
                          <a:schemeClr val="tx1"/>
                        </a:solidFill>
                        <a:effectLst/>
                        <a:latin typeface="Times New Roman"/>
                        <a:ea typeface="Times New Roman"/>
                        <a:cs typeface="Mangal"/>
                      </a:endParaRPr>
                    </a:p>
                  </a:txBody>
                  <a:tcPr marL="51435" marR="51435" marT="0" marB="0" anchor="ctr"/>
                </a:tc>
              </a:tr>
              <a:tr h="150669">
                <a:tc>
                  <a:txBody>
                    <a:bodyPr/>
                    <a:lstStyle/>
                    <a:p>
                      <a:pPr marL="0" marR="0" algn="ctr">
                        <a:spcBef>
                          <a:spcPts val="0"/>
                        </a:spcBef>
                        <a:spcAft>
                          <a:spcPts val="0"/>
                        </a:spcAft>
                      </a:pPr>
                      <a:r>
                        <a:rPr lang="en-US" sz="1100" dirty="0">
                          <a:effectLst/>
                        </a:rPr>
                        <a:t>4</a:t>
                      </a:r>
                      <a:endParaRPr lang="en-US" sz="900" dirty="0">
                        <a:solidFill>
                          <a:schemeClr val="tx1"/>
                        </a:solidFill>
                        <a:effectLst/>
                        <a:latin typeface="Times New Roman"/>
                        <a:ea typeface="Times New Roman"/>
                        <a:cs typeface="Mangal"/>
                      </a:endParaRPr>
                    </a:p>
                  </a:txBody>
                  <a:tcPr marL="51435" marR="51435" marT="0" marB="0" anchor="ctr"/>
                </a:tc>
                <a:tc>
                  <a:txBody>
                    <a:bodyPr/>
                    <a:lstStyle/>
                    <a:p>
                      <a:pPr marL="0" marR="0" algn="ctr">
                        <a:spcBef>
                          <a:spcPts val="0"/>
                        </a:spcBef>
                        <a:spcAft>
                          <a:spcPts val="0"/>
                        </a:spcAft>
                      </a:pPr>
                      <a:r>
                        <a:rPr lang="en-US" sz="1100">
                          <a:effectLst/>
                        </a:rPr>
                        <a:t>52.11 ± 09.75</a:t>
                      </a:r>
                      <a:endParaRPr lang="en-US" sz="900">
                        <a:solidFill>
                          <a:schemeClr val="tx1"/>
                        </a:solidFill>
                        <a:effectLst/>
                        <a:latin typeface="Times New Roman"/>
                        <a:ea typeface="Times New Roman"/>
                        <a:cs typeface="Mangal"/>
                      </a:endParaRPr>
                    </a:p>
                  </a:txBody>
                  <a:tcPr marL="51435" marR="51435" marT="0" marB="0" anchor="ctr"/>
                </a:tc>
              </a:tr>
              <a:tr h="150669">
                <a:tc>
                  <a:txBody>
                    <a:bodyPr/>
                    <a:lstStyle/>
                    <a:p>
                      <a:pPr marL="0" marR="0" algn="ctr">
                        <a:spcBef>
                          <a:spcPts val="0"/>
                        </a:spcBef>
                        <a:spcAft>
                          <a:spcPts val="0"/>
                        </a:spcAft>
                      </a:pPr>
                      <a:r>
                        <a:rPr lang="en-US" sz="1100" dirty="0">
                          <a:effectLst/>
                        </a:rPr>
                        <a:t>5</a:t>
                      </a:r>
                      <a:endParaRPr lang="en-US" sz="900" dirty="0">
                        <a:solidFill>
                          <a:schemeClr val="tx1"/>
                        </a:solidFill>
                        <a:effectLst/>
                        <a:latin typeface="Times New Roman"/>
                        <a:ea typeface="Times New Roman"/>
                        <a:cs typeface="Mangal"/>
                      </a:endParaRPr>
                    </a:p>
                  </a:txBody>
                  <a:tcPr marL="51435" marR="51435" marT="0" marB="0" anchor="ctr"/>
                </a:tc>
                <a:tc>
                  <a:txBody>
                    <a:bodyPr/>
                    <a:lstStyle/>
                    <a:p>
                      <a:pPr marL="0" marR="0" algn="ctr">
                        <a:spcBef>
                          <a:spcPts val="0"/>
                        </a:spcBef>
                        <a:spcAft>
                          <a:spcPts val="0"/>
                        </a:spcAft>
                      </a:pPr>
                      <a:r>
                        <a:rPr lang="en-US" sz="1100" dirty="0">
                          <a:effectLst/>
                        </a:rPr>
                        <a:t>52.54 ± 09.76</a:t>
                      </a:r>
                      <a:endParaRPr lang="en-US" sz="900" dirty="0">
                        <a:solidFill>
                          <a:schemeClr val="tx1"/>
                        </a:solidFill>
                        <a:effectLst/>
                        <a:latin typeface="Times New Roman"/>
                        <a:ea typeface="Times New Roman"/>
                        <a:cs typeface="Mangal"/>
                      </a:endParaRPr>
                    </a:p>
                  </a:txBody>
                  <a:tcPr marL="51435" marR="51435" marT="0" marB="0" anchor="ctr"/>
                </a:tc>
              </a:tr>
              <a:tr h="150669">
                <a:tc>
                  <a:txBody>
                    <a:bodyPr/>
                    <a:lstStyle/>
                    <a:p>
                      <a:pPr marL="0" marR="0" algn="ctr">
                        <a:spcBef>
                          <a:spcPts val="0"/>
                        </a:spcBef>
                        <a:spcAft>
                          <a:spcPts val="0"/>
                        </a:spcAft>
                      </a:pPr>
                      <a:r>
                        <a:rPr lang="en-US" sz="1100" dirty="0">
                          <a:effectLst/>
                        </a:rPr>
                        <a:t>6</a:t>
                      </a:r>
                      <a:endParaRPr lang="en-US" sz="900" dirty="0">
                        <a:solidFill>
                          <a:schemeClr val="tx1"/>
                        </a:solidFill>
                        <a:effectLst/>
                        <a:latin typeface="Times New Roman"/>
                        <a:ea typeface="Times New Roman"/>
                        <a:cs typeface="Mangal"/>
                      </a:endParaRPr>
                    </a:p>
                  </a:txBody>
                  <a:tcPr marL="51435" marR="51435" marT="0" marB="0" anchor="ctr"/>
                </a:tc>
                <a:tc>
                  <a:txBody>
                    <a:bodyPr/>
                    <a:lstStyle/>
                    <a:p>
                      <a:pPr marL="0" marR="0" algn="ctr">
                        <a:spcBef>
                          <a:spcPts val="0"/>
                        </a:spcBef>
                        <a:spcAft>
                          <a:spcPts val="0"/>
                        </a:spcAft>
                      </a:pPr>
                      <a:r>
                        <a:rPr lang="en-US" sz="1100" dirty="0">
                          <a:effectLst/>
                        </a:rPr>
                        <a:t>52.89 ± 09.77</a:t>
                      </a:r>
                      <a:endParaRPr lang="en-US" sz="900" dirty="0">
                        <a:solidFill>
                          <a:schemeClr val="tx1"/>
                        </a:solidFill>
                        <a:effectLst/>
                        <a:latin typeface="Times New Roman"/>
                        <a:ea typeface="Times New Roman"/>
                        <a:cs typeface="Mangal"/>
                      </a:endParaRPr>
                    </a:p>
                  </a:txBody>
                  <a:tcPr marL="51435" marR="51435" marT="0" marB="0" anchor="ctr"/>
                </a:tc>
              </a:tr>
              <a:tr h="301338">
                <a:tc>
                  <a:txBody>
                    <a:bodyPr/>
                    <a:lstStyle/>
                    <a:p>
                      <a:pPr marL="0" marR="0" algn="ctr">
                        <a:spcBef>
                          <a:spcPts val="0"/>
                        </a:spcBef>
                        <a:spcAft>
                          <a:spcPts val="0"/>
                        </a:spcAft>
                      </a:pPr>
                      <a:r>
                        <a:rPr lang="en-US" sz="1100" dirty="0">
                          <a:effectLst/>
                        </a:rPr>
                        <a:t>Mean Diff. (Baseline – 1 month)</a:t>
                      </a:r>
                      <a:endParaRPr lang="en-US" sz="900" dirty="0">
                        <a:effectLst/>
                      </a:endParaRPr>
                    </a:p>
                    <a:p>
                      <a:pPr marL="0" marR="0" algn="ctr">
                        <a:spcBef>
                          <a:spcPts val="0"/>
                        </a:spcBef>
                        <a:spcAft>
                          <a:spcPts val="0"/>
                        </a:spcAft>
                      </a:pPr>
                      <a:r>
                        <a:rPr lang="en-US" sz="1100" dirty="0">
                          <a:effectLst/>
                        </a:rPr>
                        <a:t>(P value)</a:t>
                      </a:r>
                      <a:endParaRPr lang="en-US" sz="900" dirty="0">
                        <a:solidFill>
                          <a:schemeClr val="tx1"/>
                        </a:solidFill>
                        <a:effectLst/>
                        <a:latin typeface="Times New Roman"/>
                        <a:ea typeface="Times New Roman"/>
                        <a:cs typeface="Mangal"/>
                      </a:endParaRPr>
                    </a:p>
                  </a:txBody>
                  <a:tcPr marL="51435" marR="51435" marT="0" marB="0" anchor="ctr"/>
                </a:tc>
                <a:tc>
                  <a:txBody>
                    <a:bodyPr/>
                    <a:lstStyle/>
                    <a:p>
                      <a:pPr marL="0" marR="0" algn="ctr">
                        <a:spcBef>
                          <a:spcPts val="0"/>
                        </a:spcBef>
                        <a:spcAft>
                          <a:spcPts val="0"/>
                        </a:spcAft>
                      </a:pPr>
                      <a:r>
                        <a:rPr lang="en-US" sz="1100" dirty="0">
                          <a:effectLst/>
                        </a:rPr>
                        <a:t>*00.34 ± 00.57</a:t>
                      </a:r>
                      <a:endParaRPr lang="en-US" sz="900" dirty="0">
                        <a:effectLst/>
                      </a:endParaRPr>
                    </a:p>
                    <a:p>
                      <a:pPr marL="0" marR="0" algn="ctr">
                        <a:spcBef>
                          <a:spcPts val="0"/>
                        </a:spcBef>
                        <a:spcAft>
                          <a:spcPts val="0"/>
                        </a:spcAft>
                      </a:pPr>
                      <a:r>
                        <a:rPr lang="en-US" sz="1100" dirty="0">
                          <a:effectLst/>
                        </a:rPr>
                        <a:t>(0.001)</a:t>
                      </a:r>
                      <a:endParaRPr lang="en-US" sz="900" dirty="0">
                        <a:solidFill>
                          <a:schemeClr val="tx1"/>
                        </a:solidFill>
                        <a:effectLst/>
                        <a:latin typeface="Times New Roman"/>
                        <a:ea typeface="Times New Roman"/>
                        <a:cs typeface="Mangal"/>
                      </a:endParaRPr>
                    </a:p>
                  </a:txBody>
                  <a:tcPr marL="51435" marR="51435" marT="0" marB="0" anchor="ctr"/>
                </a:tc>
              </a:tr>
              <a:tr h="301338">
                <a:tc>
                  <a:txBody>
                    <a:bodyPr/>
                    <a:lstStyle/>
                    <a:p>
                      <a:pPr marL="0" marR="0" algn="ctr">
                        <a:spcBef>
                          <a:spcPts val="0"/>
                        </a:spcBef>
                        <a:spcAft>
                          <a:spcPts val="0"/>
                        </a:spcAft>
                      </a:pPr>
                      <a:r>
                        <a:rPr lang="en-US" sz="1100" dirty="0">
                          <a:effectLst/>
                        </a:rPr>
                        <a:t>Mean Diff. (Baseline – 2 months)</a:t>
                      </a:r>
                      <a:endParaRPr lang="en-US" sz="900" dirty="0">
                        <a:effectLst/>
                      </a:endParaRPr>
                    </a:p>
                    <a:p>
                      <a:pPr marL="0" marR="0" algn="ctr">
                        <a:spcBef>
                          <a:spcPts val="0"/>
                        </a:spcBef>
                        <a:spcAft>
                          <a:spcPts val="0"/>
                        </a:spcAft>
                      </a:pPr>
                      <a:r>
                        <a:rPr lang="en-US" sz="1100" dirty="0">
                          <a:effectLst/>
                        </a:rPr>
                        <a:t>(P value)</a:t>
                      </a:r>
                      <a:endParaRPr lang="en-US" sz="900" dirty="0">
                        <a:solidFill>
                          <a:schemeClr val="tx1"/>
                        </a:solidFill>
                        <a:effectLst/>
                        <a:latin typeface="Times New Roman"/>
                        <a:ea typeface="Times New Roman"/>
                        <a:cs typeface="Mangal"/>
                      </a:endParaRPr>
                    </a:p>
                  </a:txBody>
                  <a:tcPr marL="51435" marR="51435" marT="0" marB="0" anchor="ctr"/>
                </a:tc>
                <a:tc>
                  <a:txBody>
                    <a:bodyPr/>
                    <a:lstStyle/>
                    <a:p>
                      <a:pPr marL="0" marR="0" algn="ctr">
                        <a:spcBef>
                          <a:spcPts val="0"/>
                        </a:spcBef>
                        <a:spcAft>
                          <a:spcPts val="0"/>
                        </a:spcAft>
                      </a:pPr>
                      <a:r>
                        <a:rPr lang="en-US" sz="1100" dirty="0">
                          <a:effectLst/>
                        </a:rPr>
                        <a:t>*00.69 ± 00.91</a:t>
                      </a:r>
                      <a:endParaRPr lang="en-US" sz="900" dirty="0">
                        <a:effectLst/>
                      </a:endParaRPr>
                    </a:p>
                    <a:p>
                      <a:pPr marL="0" marR="0" algn="ctr">
                        <a:spcBef>
                          <a:spcPts val="0"/>
                        </a:spcBef>
                        <a:spcAft>
                          <a:spcPts val="0"/>
                        </a:spcAft>
                      </a:pPr>
                      <a:r>
                        <a:rPr lang="en-US" sz="1100" dirty="0">
                          <a:effectLst/>
                        </a:rPr>
                        <a:t>(0.001)</a:t>
                      </a:r>
                      <a:endParaRPr lang="en-US" sz="900" dirty="0">
                        <a:solidFill>
                          <a:schemeClr val="tx1"/>
                        </a:solidFill>
                        <a:effectLst/>
                        <a:latin typeface="Times New Roman"/>
                        <a:ea typeface="Times New Roman"/>
                        <a:cs typeface="Mangal"/>
                      </a:endParaRPr>
                    </a:p>
                  </a:txBody>
                  <a:tcPr marL="51435" marR="51435" marT="0" marB="0" anchor="ctr"/>
                </a:tc>
              </a:tr>
              <a:tr h="301338">
                <a:tc>
                  <a:txBody>
                    <a:bodyPr/>
                    <a:lstStyle/>
                    <a:p>
                      <a:pPr marL="0" marR="0" algn="ctr">
                        <a:spcBef>
                          <a:spcPts val="0"/>
                        </a:spcBef>
                        <a:spcAft>
                          <a:spcPts val="0"/>
                        </a:spcAft>
                      </a:pPr>
                      <a:r>
                        <a:rPr lang="en-US" sz="1100" dirty="0">
                          <a:effectLst/>
                        </a:rPr>
                        <a:t>Mean Diff. (Baseline – 3 months)</a:t>
                      </a:r>
                      <a:endParaRPr lang="en-US" sz="900" dirty="0">
                        <a:effectLst/>
                      </a:endParaRPr>
                    </a:p>
                    <a:p>
                      <a:pPr marL="0" marR="0" algn="ctr">
                        <a:spcBef>
                          <a:spcPts val="0"/>
                        </a:spcBef>
                        <a:spcAft>
                          <a:spcPts val="0"/>
                        </a:spcAft>
                      </a:pPr>
                      <a:r>
                        <a:rPr lang="en-US" sz="1100" dirty="0">
                          <a:effectLst/>
                        </a:rPr>
                        <a:t>(P value)</a:t>
                      </a:r>
                      <a:endParaRPr lang="en-US" sz="900" dirty="0">
                        <a:solidFill>
                          <a:schemeClr val="tx1"/>
                        </a:solidFill>
                        <a:effectLst/>
                        <a:latin typeface="Times New Roman"/>
                        <a:ea typeface="Times New Roman"/>
                        <a:cs typeface="Mangal"/>
                      </a:endParaRPr>
                    </a:p>
                  </a:txBody>
                  <a:tcPr marL="51435" marR="51435" marT="0" marB="0" anchor="ctr"/>
                </a:tc>
                <a:tc>
                  <a:txBody>
                    <a:bodyPr/>
                    <a:lstStyle/>
                    <a:p>
                      <a:pPr marL="0" marR="0" algn="ctr">
                        <a:spcBef>
                          <a:spcPts val="0"/>
                        </a:spcBef>
                        <a:spcAft>
                          <a:spcPts val="0"/>
                        </a:spcAft>
                      </a:pPr>
                      <a:r>
                        <a:rPr lang="en-US" sz="1100" dirty="0">
                          <a:effectLst/>
                        </a:rPr>
                        <a:t>*01.13 ± 01.39</a:t>
                      </a:r>
                      <a:endParaRPr lang="en-US" sz="900" dirty="0">
                        <a:effectLst/>
                      </a:endParaRPr>
                    </a:p>
                    <a:p>
                      <a:pPr marL="0" marR="0" algn="ctr">
                        <a:spcBef>
                          <a:spcPts val="0"/>
                        </a:spcBef>
                        <a:spcAft>
                          <a:spcPts val="0"/>
                        </a:spcAft>
                      </a:pPr>
                      <a:r>
                        <a:rPr lang="en-US" sz="1100" dirty="0">
                          <a:effectLst/>
                        </a:rPr>
                        <a:t>(0.001)</a:t>
                      </a:r>
                      <a:endParaRPr lang="en-US" sz="900" dirty="0">
                        <a:solidFill>
                          <a:schemeClr val="tx1"/>
                        </a:solidFill>
                        <a:effectLst/>
                        <a:latin typeface="Times New Roman"/>
                        <a:ea typeface="Times New Roman"/>
                        <a:cs typeface="Mangal"/>
                      </a:endParaRPr>
                    </a:p>
                  </a:txBody>
                  <a:tcPr marL="51435" marR="51435" marT="0" marB="0" anchor="ctr"/>
                </a:tc>
              </a:tr>
              <a:tr h="301338">
                <a:tc>
                  <a:txBody>
                    <a:bodyPr/>
                    <a:lstStyle/>
                    <a:p>
                      <a:pPr marL="0" marR="0" algn="ctr">
                        <a:spcBef>
                          <a:spcPts val="0"/>
                        </a:spcBef>
                        <a:spcAft>
                          <a:spcPts val="0"/>
                        </a:spcAft>
                      </a:pPr>
                      <a:r>
                        <a:rPr lang="en-US" sz="1100">
                          <a:effectLst/>
                        </a:rPr>
                        <a:t>Mean Diff. (Baseline – 4 months)</a:t>
                      </a:r>
                      <a:endParaRPr lang="en-US" sz="900">
                        <a:effectLst/>
                      </a:endParaRPr>
                    </a:p>
                    <a:p>
                      <a:pPr marL="0" marR="0" algn="ctr">
                        <a:spcBef>
                          <a:spcPts val="0"/>
                        </a:spcBef>
                        <a:spcAft>
                          <a:spcPts val="0"/>
                        </a:spcAft>
                      </a:pPr>
                      <a:r>
                        <a:rPr lang="en-US" sz="1100">
                          <a:effectLst/>
                        </a:rPr>
                        <a:t>(P value)</a:t>
                      </a:r>
                      <a:endParaRPr lang="en-US" sz="900">
                        <a:solidFill>
                          <a:schemeClr val="tx1"/>
                        </a:solidFill>
                        <a:effectLst/>
                        <a:latin typeface="Times New Roman"/>
                        <a:ea typeface="Times New Roman"/>
                        <a:cs typeface="Mangal"/>
                      </a:endParaRPr>
                    </a:p>
                  </a:txBody>
                  <a:tcPr marL="51435" marR="51435" marT="0" marB="0" anchor="ctr"/>
                </a:tc>
                <a:tc>
                  <a:txBody>
                    <a:bodyPr/>
                    <a:lstStyle/>
                    <a:p>
                      <a:pPr marL="0" marR="0" algn="ctr">
                        <a:spcBef>
                          <a:spcPts val="0"/>
                        </a:spcBef>
                        <a:spcAft>
                          <a:spcPts val="0"/>
                        </a:spcAft>
                      </a:pPr>
                      <a:r>
                        <a:rPr lang="en-US" sz="1100" dirty="0">
                          <a:effectLst/>
                        </a:rPr>
                        <a:t>*01.73 ± 01.71</a:t>
                      </a:r>
                      <a:endParaRPr lang="en-US" sz="900" dirty="0">
                        <a:effectLst/>
                      </a:endParaRPr>
                    </a:p>
                    <a:p>
                      <a:pPr marL="0" marR="0" algn="ctr">
                        <a:spcBef>
                          <a:spcPts val="0"/>
                        </a:spcBef>
                        <a:spcAft>
                          <a:spcPts val="0"/>
                        </a:spcAft>
                      </a:pPr>
                      <a:r>
                        <a:rPr lang="en-US" sz="1100" dirty="0">
                          <a:effectLst/>
                        </a:rPr>
                        <a:t>(0.001)</a:t>
                      </a:r>
                      <a:endParaRPr lang="en-US" sz="900" dirty="0">
                        <a:solidFill>
                          <a:schemeClr val="tx1"/>
                        </a:solidFill>
                        <a:effectLst/>
                        <a:latin typeface="Times New Roman"/>
                        <a:ea typeface="Times New Roman"/>
                        <a:cs typeface="Mangal"/>
                      </a:endParaRPr>
                    </a:p>
                  </a:txBody>
                  <a:tcPr marL="51435" marR="51435" marT="0" marB="0" anchor="ctr"/>
                </a:tc>
              </a:tr>
              <a:tr h="301338">
                <a:tc>
                  <a:txBody>
                    <a:bodyPr/>
                    <a:lstStyle/>
                    <a:p>
                      <a:pPr marL="0" marR="0" algn="ctr">
                        <a:spcBef>
                          <a:spcPts val="0"/>
                        </a:spcBef>
                        <a:spcAft>
                          <a:spcPts val="0"/>
                        </a:spcAft>
                      </a:pPr>
                      <a:r>
                        <a:rPr lang="en-US" sz="1100">
                          <a:effectLst/>
                        </a:rPr>
                        <a:t>Mean Diff. (Baseline – 5 months)</a:t>
                      </a:r>
                      <a:endParaRPr lang="en-US" sz="900">
                        <a:effectLst/>
                      </a:endParaRPr>
                    </a:p>
                    <a:p>
                      <a:pPr marL="0" marR="0" algn="ctr">
                        <a:spcBef>
                          <a:spcPts val="0"/>
                        </a:spcBef>
                        <a:spcAft>
                          <a:spcPts val="0"/>
                        </a:spcAft>
                      </a:pPr>
                      <a:r>
                        <a:rPr lang="en-US" sz="1100">
                          <a:effectLst/>
                        </a:rPr>
                        <a:t>(P value)</a:t>
                      </a:r>
                      <a:endParaRPr lang="en-US" sz="900">
                        <a:solidFill>
                          <a:schemeClr val="tx1"/>
                        </a:solidFill>
                        <a:effectLst/>
                        <a:latin typeface="Times New Roman"/>
                        <a:ea typeface="Times New Roman"/>
                        <a:cs typeface="Mangal"/>
                      </a:endParaRPr>
                    </a:p>
                  </a:txBody>
                  <a:tcPr marL="51435" marR="51435" marT="0" marB="0" anchor="ctr"/>
                </a:tc>
                <a:tc>
                  <a:txBody>
                    <a:bodyPr/>
                    <a:lstStyle/>
                    <a:p>
                      <a:pPr marL="0" marR="0" algn="ctr">
                        <a:spcBef>
                          <a:spcPts val="0"/>
                        </a:spcBef>
                        <a:spcAft>
                          <a:spcPts val="0"/>
                        </a:spcAft>
                      </a:pPr>
                      <a:r>
                        <a:rPr lang="en-US" sz="1100" dirty="0">
                          <a:effectLst/>
                        </a:rPr>
                        <a:t>*02.16 ± 01.76</a:t>
                      </a:r>
                      <a:endParaRPr lang="en-US" sz="900" dirty="0">
                        <a:effectLst/>
                      </a:endParaRPr>
                    </a:p>
                    <a:p>
                      <a:pPr marL="0" marR="0" algn="ctr">
                        <a:spcBef>
                          <a:spcPts val="0"/>
                        </a:spcBef>
                        <a:spcAft>
                          <a:spcPts val="0"/>
                        </a:spcAft>
                      </a:pPr>
                      <a:r>
                        <a:rPr lang="en-US" sz="1100" dirty="0">
                          <a:effectLst/>
                        </a:rPr>
                        <a:t>(0.001)</a:t>
                      </a:r>
                      <a:endParaRPr lang="en-US" sz="900" dirty="0">
                        <a:solidFill>
                          <a:schemeClr val="tx1"/>
                        </a:solidFill>
                        <a:effectLst/>
                        <a:latin typeface="Times New Roman"/>
                        <a:ea typeface="Times New Roman"/>
                        <a:cs typeface="Mangal"/>
                      </a:endParaRPr>
                    </a:p>
                  </a:txBody>
                  <a:tcPr marL="51435" marR="51435" marT="0" marB="0" anchor="ctr"/>
                </a:tc>
              </a:tr>
              <a:tr h="301338">
                <a:tc>
                  <a:txBody>
                    <a:bodyPr/>
                    <a:lstStyle/>
                    <a:p>
                      <a:pPr marL="0" marR="0" algn="ctr">
                        <a:spcBef>
                          <a:spcPts val="0"/>
                        </a:spcBef>
                        <a:spcAft>
                          <a:spcPts val="0"/>
                        </a:spcAft>
                      </a:pPr>
                      <a:r>
                        <a:rPr lang="en-US" sz="1100" dirty="0">
                          <a:effectLst/>
                        </a:rPr>
                        <a:t>Mean Diff. (Baseline – 6 months)</a:t>
                      </a:r>
                      <a:endParaRPr lang="en-US" sz="900" dirty="0">
                        <a:effectLst/>
                      </a:endParaRPr>
                    </a:p>
                    <a:p>
                      <a:pPr marL="0" marR="0" algn="ctr">
                        <a:spcBef>
                          <a:spcPts val="0"/>
                        </a:spcBef>
                        <a:spcAft>
                          <a:spcPts val="0"/>
                        </a:spcAft>
                      </a:pPr>
                      <a:r>
                        <a:rPr lang="en-US" sz="1100" dirty="0">
                          <a:effectLst/>
                        </a:rPr>
                        <a:t>(P value)</a:t>
                      </a:r>
                      <a:endParaRPr lang="en-US" sz="900" dirty="0">
                        <a:solidFill>
                          <a:schemeClr val="tx1"/>
                        </a:solidFill>
                        <a:effectLst/>
                        <a:latin typeface="Times New Roman"/>
                        <a:ea typeface="Times New Roman"/>
                        <a:cs typeface="Mangal"/>
                      </a:endParaRPr>
                    </a:p>
                  </a:txBody>
                  <a:tcPr marL="51435" marR="51435" marT="0" marB="0" anchor="ctr"/>
                </a:tc>
                <a:tc>
                  <a:txBody>
                    <a:bodyPr/>
                    <a:lstStyle/>
                    <a:p>
                      <a:pPr marL="0" marR="0" algn="ctr">
                        <a:spcBef>
                          <a:spcPts val="0"/>
                        </a:spcBef>
                        <a:spcAft>
                          <a:spcPts val="0"/>
                        </a:spcAft>
                      </a:pPr>
                      <a:r>
                        <a:rPr lang="en-US" sz="1100" dirty="0">
                          <a:effectLst/>
                        </a:rPr>
                        <a:t>*02.51 ± 02.07</a:t>
                      </a:r>
                      <a:endParaRPr lang="en-US" sz="900" dirty="0">
                        <a:effectLst/>
                      </a:endParaRPr>
                    </a:p>
                    <a:p>
                      <a:pPr marL="0" marR="0" algn="ctr">
                        <a:spcBef>
                          <a:spcPts val="0"/>
                        </a:spcBef>
                        <a:spcAft>
                          <a:spcPts val="0"/>
                        </a:spcAft>
                      </a:pPr>
                      <a:r>
                        <a:rPr lang="en-US" sz="1100" dirty="0">
                          <a:effectLst/>
                        </a:rPr>
                        <a:t>(0.001)</a:t>
                      </a:r>
                      <a:endParaRPr lang="en-US" sz="900" dirty="0">
                        <a:solidFill>
                          <a:schemeClr val="tx1"/>
                        </a:solidFill>
                        <a:effectLst/>
                        <a:latin typeface="Times New Roman"/>
                        <a:ea typeface="Times New Roman"/>
                        <a:cs typeface="Mangal"/>
                      </a:endParaRPr>
                    </a:p>
                  </a:txBody>
                  <a:tcPr marL="51435" marR="51435" marT="0" marB="0" anchor="ctr"/>
                </a:tc>
              </a:tr>
            </a:tbl>
          </a:graphicData>
        </a:graphic>
      </p:graphicFrame>
      <p:sp>
        <p:nvSpPr>
          <p:cNvPr id="6" name="Rectangle 5"/>
          <p:cNvSpPr/>
          <p:nvPr/>
        </p:nvSpPr>
        <p:spPr>
          <a:xfrm>
            <a:off x="0" y="4536845"/>
            <a:ext cx="9144000" cy="600164"/>
          </a:xfrm>
          <a:prstGeom prst="rect">
            <a:avLst/>
          </a:prstGeom>
        </p:spPr>
        <p:txBody>
          <a:bodyPr wrap="square">
            <a:spAutoFit/>
          </a:bodyPr>
          <a:lstStyle/>
          <a:p>
            <a:r>
              <a:rPr lang="en-US" sz="1100" b="1" dirty="0" smtClean="0">
                <a:latin typeface="+mj-lt"/>
                <a:cs typeface="Times New Roman" panose="02020603050405020304" pitchFamily="18" charset="0"/>
              </a:rPr>
              <a:t>        By </a:t>
            </a:r>
            <a:r>
              <a:rPr lang="en-US" sz="1050" b="1" dirty="0" smtClean="0">
                <a:latin typeface="+mj-lt"/>
                <a:cs typeface="Times New Roman" panose="02020603050405020304" pitchFamily="18" charset="0"/>
              </a:rPr>
              <a:t>A</a:t>
            </a:r>
            <a:r>
              <a:rPr lang="en-US" sz="1100" b="1" dirty="0" smtClean="0">
                <a:latin typeface="+mj-lt"/>
                <a:cs typeface="Times New Roman" panose="02020603050405020304" pitchFamily="18" charset="0"/>
              </a:rPr>
              <a:t>NOVA  -                                                                                    Significant </a:t>
            </a:r>
          </a:p>
          <a:p>
            <a:pPr lvl="0" algn="just" eaLnBrk="0" fontAlgn="base" hangingPunct="0">
              <a:spcBef>
                <a:spcPct val="0"/>
              </a:spcBef>
              <a:spcAft>
                <a:spcPct val="0"/>
              </a:spcAft>
              <a:buFont typeface="Wingdings" pitchFamily="2" charset="2"/>
              <a:buChar char="§"/>
            </a:pPr>
            <a:r>
              <a:rPr lang="en-US" sz="1100" b="1" dirty="0" smtClean="0">
                <a:latin typeface="+mj-lt"/>
                <a:ea typeface="Times New Roman" pitchFamily="18" charset="0"/>
                <a:cs typeface="Times New Roman" pitchFamily="18" charset="0"/>
              </a:rPr>
              <a:t> After 1 month of treatment, mean weight showed a significant rise of 0.7% from baseline.</a:t>
            </a:r>
          </a:p>
          <a:p>
            <a:pPr lvl="0" algn="just" eaLnBrk="0" fontAlgn="base" hangingPunct="0">
              <a:spcBef>
                <a:spcPct val="0"/>
              </a:spcBef>
              <a:spcAft>
                <a:spcPct val="0"/>
              </a:spcAft>
              <a:buFont typeface="Wingdings" pitchFamily="2" charset="2"/>
              <a:buChar char="§"/>
            </a:pPr>
            <a:r>
              <a:rPr lang="en-US" sz="1100" b="1" dirty="0" smtClean="0">
                <a:latin typeface="+mj-lt"/>
                <a:ea typeface="Times New Roman" pitchFamily="18" charset="0"/>
                <a:cs typeface="Times New Roman" pitchFamily="18" charset="0"/>
              </a:rPr>
              <a:t> After 2 months of treatment, mean weight showed a significant rise of 1.4% from baseline,  similar trend was observed  till the end of 6 Months.</a:t>
            </a:r>
            <a:r>
              <a:rPr lang="en-US" sz="1100" b="1" dirty="0" smtClean="0">
                <a:latin typeface="+mj-lt"/>
                <a:cs typeface="Times New Roman" pitchFamily="18" charset="0"/>
              </a:rPr>
              <a:t> </a:t>
            </a:r>
            <a:endParaRPr lang="en-US" sz="1050" b="1" dirty="0">
              <a:solidFill>
                <a:schemeClr val="bg1"/>
              </a:solidFill>
              <a:latin typeface="+mj-lt"/>
              <a:cs typeface="Times New Roman" pitchFamily="18" charset="0"/>
            </a:endParaRPr>
          </a:p>
        </p:txBody>
      </p:sp>
      <p:pic>
        <p:nvPicPr>
          <p:cNvPr id="19458"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615070" y="976446"/>
            <a:ext cx="128588" cy="157163"/>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082363" y="959122"/>
            <a:ext cx="3902149" cy="35677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786179945"/>
      </p:ext>
    </p:extLst>
  </p:cSld>
  <p:clrMapOvr>
    <a:masterClrMapping/>
  </p:clrMapOvr>
  <p:transition spd="slow">
    <p:cut/>
  </p:transition>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19878" y="156207"/>
            <a:ext cx="9144000" cy="628650"/>
          </a:xfrm>
        </p:spPr>
        <p:txBody>
          <a:bodyPr>
            <a:noAutofit/>
          </a:bodyPr>
          <a:lstStyle/>
          <a:p>
            <a:pPr>
              <a:defRPr/>
            </a:pPr>
            <a:r>
              <a:rPr lang="en-US" dirty="0" smtClean="0"/>
              <a:t>Efficacy &amp; safety of  on Swine flu  </a:t>
            </a:r>
            <a:endParaRPr lang="en-US" dirty="0"/>
          </a:p>
        </p:txBody>
      </p:sp>
      <p:sp>
        <p:nvSpPr>
          <p:cNvPr id="3" name="Rectangle 2"/>
          <p:cNvSpPr/>
          <p:nvPr/>
        </p:nvSpPr>
        <p:spPr>
          <a:xfrm>
            <a:off x="1543050" y="800100"/>
            <a:ext cx="6343650" cy="323165"/>
          </a:xfrm>
          <a:prstGeom prst="rect">
            <a:avLst/>
          </a:prstGeom>
        </p:spPr>
        <p:txBody>
          <a:bodyPr wrap="square">
            <a:spAutoFit/>
          </a:bodyPr>
          <a:lstStyle/>
          <a:p>
            <a:pPr algn="ctr"/>
            <a:r>
              <a:rPr lang="en-US" sz="1500" b="1" dirty="0">
                <a:latin typeface="Times New Roman" pitchFamily="18" charset="0"/>
                <a:cs typeface="Times New Roman" pitchFamily="18" charset="0"/>
              </a:rPr>
              <a:t>CHANGES IN MEAN WEIGHT AMONG STUDY CASES</a:t>
            </a:r>
          </a:p>
        </p:txBody>
      </p:sp>
      <p:graphicFrame>
        <p:nvGraphicFramePr>
          <p:cNvPr id="4" name="Table 3"/>
          <p:cNvGraphicFramePr>
            <a:graphicFrameLocks noGrp="1"/>
          </p:cNvGraphicFramePr>
          <p:nvPr>
            <p:extLst>
              <p:ext uri="{D42A27DB-BD31-4B8C-83A1-F6EECF244321}">
                <p14:modId xmlns:p14="http://schemas.microsoft.com/office/powerpoint/2010/main" val="429230066"/>
              </p:ext>
            </p:extLst>
          </p:nvPr>
        </p:nvGraphicFramePr>
        <p:xfrm>
          <a:off x="983974" y="1218395"/>
          <a:ext cx="3449804" cy="2452582"/>
        </p:xfrm>
        <a:graphic>
          <a:graphicData uri="http://schemas.openxmlformats.org/drawingml/2006/table">
            <a:tbl>
              <a:tblPr firstRow="1" firstCol="1" lastRow="1" lastCol="1" bandRow="1" bandCol="1">
                <a:tableStyleId>{8A107856-5554-42FB-B03E-39F5DBC370BA}</a:tableStyleId>
              </a:tblPr>
              <a:tblGrid>
                <a:gridCol w="1724902"/>
                <a:gridCol w="1724902"/>
              </a:tblGrid>
              <a:tr h="1092139">
                <a:tc>
                  <a:txBody>
                    <a:bodyPr/>
                    <a:lstStyle/>
                    <a:p>
                      <a:pPr marL="0" marR="0" algn="ctr">
                        <a:spcBef>
                          <a:spcPts val="0"/>
                        </a:spcBef>
                        <a:spcAft>
                          <a:spcPts val="0"/>
                        </a:spcAft>
                      </a:pPr>
                      <a:r>
                        <a:rPr lang="en-US" sz="1100" dirty="0">
                          <a:effectLst/>
                        </a:rPr>
                        <a:t>Duration</a:t>
                      </a:r>
                      <a:endParaRPr lang="en-US" sz="900" dirty="0">
                        <a:effectLst/>
                      </a:endParaRPr>
                    </a:p>
                    <a:p>
                      <a:pPr marL="0" marR="0" algn="ctr">
                        <a:spcBef>
                          <a:spcPts val="0"/>
                        </a:spcBef>
                        <a:spcAft>
                          <a:spcPts val="0"/>
                        </a:spcAft>
                      </a:pPr>
                      <a:r>
                        <a:rPr lang="en-US" sz="1100" dirty="0">
                          <a:effectLst/>
                        </a:rPr>
                        <a:t> (Weeks)</a:t>
                      </a:r>
                      <a:endParaRPr lang="en-US" sz="900" b="0" dirty="0">
                        <a:solidFill>
                          <a:schemeClr val="tx1"/>
                        </a:solidFill>
                        <a:effectLst/>
                        <a:latin typeface="Times New Roman" panose="02020603050405020304" pitchFamily="18" charset="0"/>
                        <a:ea typeface="Times New Roman"/>
                        <a:cs typeface="Times New Roman" panose="02020603050405020304" pitchFamily="18" charset="0"/>
                      </a:endParaRPr>
                    </a:p>
                  </a:txBody>
                  <a:tcPr marL="51435" marR="51435" marT="0" marB="0" anchor="ctr"/>
                </a:tc>
                <a:tc>
                  <a:txBody>
                    <a:bodyPr/>
                    <a:lstStyle/>
                    <a:p>
                      <a:pPr marL="0" marR="0" algn="ctr">
                        <a:spcBef>
                          <a:spcPts val="0"/>
                        </a:spcBef>
                        <a:spcAft>
                          <a:spcPts val="0"/>
                        </a:spcAft>
                      </a:pPr>
                      <a:r>
                        <a:rPr lang="en-US" sz="1100" dirty="0">
                          <a:effectLst/>
                        </a:rPr>
                        <a:t>Mean weight</a:t>
                      </a:r>
                      <a:endParaRPr lang="en-US" sz="900" dirty="0">
                        <a:effectLst/>
                      </a:endParaRPr>
                    </a:p>
                    <a:p>
                      <a:pPr marL="0" marR="0" algn="ctr">
                        <a:spcBef>
                          <a:spcPts val="0"/>
                        </a:spcBef>
                        <a:spcAft>
                          <a:spcPts val="0"/>
                        </a:spcAft>
                      </a:pPr>
                      <a:r>
                        <a:rPr lang="en-US" sz="1100" dirty="0" smtClean="0">
                          <a:effectLst/>
                        </a:rPr>
                        <a:t>(    </a:t>
                      </a:r>
                      <a:r>
                        <a:rPr lang="en-US" sz="1100" dirty="0" smtClean="0">
                          <a:effectLst/>
                          <a:sym typeface="Symbol"/>
                        </a:rPr>
                        <a:t></a:t>
                      </a:r>
                      <a:r>
                        <a:rPr lang="en-US" sz="1100" dirty="0" smtClean="0">
                          <a:effectLst/>
                        </a:rPr>
                        <a:t> SD)</a:t>
                      </a:r>
                      <a:endParaRPr lang="en-US" sz="900" dirty="0" smtClean="0">
                        <a:effectLst/>
                      </a:endParaRPr>
                    </a:p>
                    <a:p>
                      <a:pPr marL="0" marR="0" algn="ctr">
                        <a:spcBef>
                          <a:spcPts val="0"/>
                        </a:spcBef>
                        <a:spcAft>
                          <a:spcPts val="0"/>
                        </a:spcAft>
                      </a:pPr>
                      <a:r>
                        <a:rPr lang="en-US" sz="1100" dirty="0" smtClean="0">
                          <a:effectLst/>
                        </a:rPr>
                        <a:t>(</a:t>
                      </a:r>
                      <a:r>
                        <a:rPr lang="en-US" sz="1100" dirty="0">
                          <a:effectLst/>
                        </a:rPr>
                        <a:t>N = 5000)</a:t>
                      </a:r>
                      <a:endParaRPr lang="en-US" sz="900" b="0" dirty="0">
                        <a:solidFill>
                          <a:schemeClr val="tx1"/>
                        </a:solidFill>
                        <a:effectLst/>
                        <a:latin typeface="Times New Roman" panose="02020603050405020304" pitchFamily="18" charset="0"/>
                        <a:ea typeface="Times New Roman"/>
                        <a:cs typeface="Times New Roman" panose="02020603050405020304" pitchFamily="18" charset="0"/>
                      </a:endParaRPr>
                    </a:p>
                  </a:txBody>
                  <a:tcPr marL="51435" marR="51435" marT="0" marB="0" anchor="ctr"/>
                </a:tc>
              </a:tr>
              <a:tr h="339747">
                <a:tc>
                  <a:txBody>
                    <a:bodyPr/>
                    <a:lstStyle/>
                    <a:p>
                      <a:pPr marL="0" marR="0" algn="ctr">
                        <a:spcBef>
                          <a:spcPts val="0"/>
                        </a:spcBef>
                        <a:spcAft>
                          <a:spcPts val="0"/>
                        </a:spcAft>
                      </a:pPr>
                      <a:r>
                        <a:rPr lang="en-US" sz="1100">
                          <a:effectLst/>
                        </a:rPr>
                        <a:t>1</a:t>
                      </a:r>
                      <a:endParaRPr lang="en-US" sz="900" b="0">
                        <a:solidFill>
                          <a:schemeClr val="tx1"/>
                        </a:solidFill>
                        <a:effectLst/>
                        <a:latin typeface="Times New Roman" panose="02020603050405020304" pitchFamily="18" charset="0"/>
                        <a:ea typeface="Times New Roman"/>
                        <a:cs typeface="Times New Roman" panose="02020603050405020304" pitchFamily="18" charset="0"/>
                      </a:endParaRPr>
                    </a:p>
                  </a:txBody>
                  <a:tcPr marL="51435" marR="51435" marT="0" marB="0" anchor="ctr"/>
                </a:tc>
                <a:tc>
                  <a:txBody>
                    <a:bodyPr/>
                    <a:lstStyle/>
                    <a:p>
                      <a:pPr marL="0" marR="0" algn="ctr">
                        <a:spcBef>
                          <a:spcPts val="0"/>
                        </a:spcBef>
                        <a:spcAft>
                          <a:spcPts val="0"/>
                        </a:spcAft>
                      </a:pPr>
                      <a:r>
                        <a:rPr lang="en-US" sz="1100" dirty="0">
                          <a:effectLst/>
                        </a:rPr>
                        <a:t>51.07 ± 9.82</a:t>
                      </a:r>
                      <a:endParaRPr lang="en-US" sz="900" b="0" dirty="0">
                        <a:solidFill>
                          <a:schemeClr val="tx1"/>
                        </a:solidFill>
                        <a:effectLst/>
                        <a:latin typeface="Times New Roman" panose="02020603050405020304" pitchFamily="18" charset="0"/>
                        <a:ea typeface="Times New Roman"/>
                        <a:cs typeface="Times New Roman" panose="02020603050405020304" pitchFamily="18" charset="0"/>
                      </a:endParaRPr>
                    </a:p>
                  </a:txBody>
                  <a:tcPr marL="51435" marR="51435" marT="0" marB="0" anchor="ctr"/>
                </a:tc>
              </a:tr>
              <a:tr h="322248">
                <a:tc>
                  <a:txBody>
                    <a:bodyPr/>
                    <a:lstStyle/>
                    <a:p>
                      <a:pPr marL="0" marR="0" algn="ctr">
                        <a:spcBef>
                          <a:spcPts val="0"/>
                        </a:spcBef>
                        <a:spcAft>
                          <a:spcPts val="0"/>
                        </a:spcAft>
                      </a:pPr>
                      <a:r>
                        <a:rPr lang="en-US" sz="1100">
                          <a:effectLst/>
                        </a:rPr>
                        <a:t>2</a:t>
                      </a:r>
                      <a:endParaRPr lang="en-US" sz="900" b="0">
                        <a:solidFill>
                          <a:schemeClr val="tx1"/>
                        </a:solidFill>
                        <a:effectLst/>
                        <a:latin typeface="Times New Roman" panose="02020603050405020304" pitchFamily="18" charset="0"/>
                        <a:ea typeface="Times New Roman"/>
                        <a:cs typeface="Times New Roman" panose="02020603050405020304" pitchFamily="18" charset="0"/>
                      </a:endParaRPr>
                    </a:p>
                  </a:txBody>
                  <a:tcPr marL="51435" marR="51435" marT="0" marB="0" anchor="ctr"/>
                </a:tc>
                <a:tc>
                  <a:txBody>
                    <a:bodyPr/>
                    <a:lstStyle/>
                    <a:p>
                      <a:pPr marL="0" marR="0" algn="ctr">
                        <a:spcBef>
                          <a:spcPts val="0"/>
                        </a:spcBef>
                        <a:spcAft>
                          <a:spcPts val="0"/>
                        </a:spcAft>
                      </a:pPr>
                      <a:r>
                        <a:rPr lang="en-US" sz="1100" dirty="0">
                          <a:effectLst/>
                        </a:rPr>
                        <a:t>*51.51 ± 9.79</a:t>
                      </a:r>
                      <a:endParaRPr lang="en-US" sz="900" b="0" dirty="0">
                        <a:solidFill>
                          <a:schemeClr val="tx1"/>
                        </a:solidFill>
                        <a:effectLst/>
                        <a:latin typeface="Times New Roman" panose="02020603050405020304" pitchFamily="18" charset="0"/>
                        <a:ea typeface="Times New Roman"/>
                        <a:cs typeface="Times New Roman" panose="02020603050405020304" pitchFamily="18" charset="0"/>
                      </a:endParaRPr>
                    </a:p>
                  </a:txBody>
                  <a:tcPr marL="51435" marR="51435" marT="0" marB="0" anchor="ctr"/>
                </a:tc>
              </a:tr>
              <a:tr h="339747">
                <a:tc>
                  <a:txBody>
                    <a:bodyPr/>
                    <a:lstStyle/>
                    <a:p>
                      <a:pPr marL="0" marR="0" algn="ctr">
                        <a:spcBef>
                          <a:spcPts val="0"/>
                        </a:spcBef>
                        <a:spcAft>
                          <a:spcPts val="0"/>
                        </a:spcAft>
                      </a:pPr>
                      <a:r>
                        <a:rPr lang="en-US" sz="1100" dirty="0">
                          <a:effectLst/>
                        </a:rPr>
                        <a:t>3</a:t>
                      </a:r>
                      <a:endParaRPr lang="en-US" sz="900" b="0" dirty="0">
                        <a:solidFill>
                          <a:schemeClr val="tx1"/>
                        </a:solidFill>
                        <a:effectLst/>
                        <a:latin typeface="Times New Roman" panose="02020603050405020304" pitchFamily="18" charset="0"/>
                        <a:ea typeface="Times New Roman"/>
                        <a:cs typeface="Times New Roman" panose="02020603050405020304" pitchFamily="18" charset="0"/>
                      </a:endParaRPr>
                    </a:p>
                  </a:txBody>
                  <a:tcPr marL="51435" marR="51435" marT="0" marB="0" anchor="ctr"/>
                </a:tc>
                <a:tc>
                  <a:txBody>
                    <a:bodyPr/>
                    <a:lstStyle/>
                    <a:p>
                      <a:pPr marL="0" marR="0" algn="ctr">
                        <a:spcBef>
                          <a:spcPts val="0"/>
                        </a:spcBef>
                        <a:spcAft>
                          <a:spcPts val="0"/>
                        </a:spcAft>
                      </a:pPr>
                      <a:r>
                        <a:rPr lang="en-US" sz="1100" dirty="0">
                          <a:effectLst/>
                        </a:rPr>
                        <a:t>*52.11 ± 9.75</a:t>
                      </a:r>
                      <a:endParaRPr lang="en-US" sz="900" b="0" dirty="0">
                        <a:solidFill>
                          <a:schemeClr val="tx1"/>
                        </a:solidFill>
                        <a:effectLst/>
                        <a:latin typeface="Times New Roman" panose="02020603050405020304" pitchFamily="18" charset="0"/>
                        <a:ea typeface="Times New Roman"/>
                        <a:cs typeface="Times New Roman" panose="02020603050405020304" pitchFamily="18" charset="0"/>
                      </a:endParaRPr>
                    </a:p>
                  </a:txBody>
                  <a:tcPr marL="51435" marR="51435" marT="0" marB="0" anchor="ctr"/>
                </a:tc>
              </a:tr>
              <a:tr h="358701">
                <a:tc>
                  <a:txBody>
                    <a:bodyPr/>
                    <a:lstStyle/>
                    <a:p>
                      <a:pPr marL="0" marR="0" algn="ctr">
                        <a:spcBef>
                          <a:spcPts val="0"/>
                        </a:spcBef>
                        <a:spcAft>
                          <a:spcPts val="0"/>
                        </a:spcAft>
                      </a:pPr>
                      <a:r>
                        <a:rPr lang="en-US" sz="1100" dirty="0">
                          <a:effectLst/>
                        </a:rPr>
                        <a:t>4</a:t>
                      </a:r>
                      <a:endParaRPr lang="en-US" sz="900" b="0" dirty="0">
                        <a:solidFill>
                          <a:schemeClr val="tx1"/>
                        </a:solidFill>
                        <a:effectLst/>
                        <a:latin typeface="Times New Roman" panose="02020603050405020304" pitchFamily="18" charset="0"/>
                        <a:ea typeface="Times New Roman"/>
                        <a:cs typeface="Times New Roman" panose="02020603050405020304" pitchFamily="18" charset="0"/>
                      </a:endParaRPr>
                    </a:p>
                  </a:txBody>
                  <a:tcPr marL="51435" marR="51435" marT="0" marB="0" anchor="ctr"/>
                </a:tc>
                <a:tc>
                  <a:txBody>
                    <a:bodyPr/>
                    <a:lstStyle/>
                    <a:p>
                      <a:pPr marL="0" marR="0" algn="ctr">
                        <a:spcBef>
                          <a:spcPts val="0"/>
                        </a:spcBef>
                        <a:spcAft>
                          <a:spcPts val="0"/>
                        </a:spcAft>
                      </a:pPr>
                      <a:r>
                        <a:rPr lang="en-US" sz="1100" dirty="0">
                          <a:effectLst/>
                        </a:rPr>
                        <a:t>*52.53 ± 9.76</a:t>
                      </a:r>
                      <a:endParaRPr lang="en-US" sz="900" b="0" dirty="0">
                        <a:solidFill>
                          <a:schemeClr val="tx1"/>
                        </a:solidFill>
                        <a:effectLst/>
                        <a:latin typeface="Times New Roman" panose="02020603050405020304" pitchFamily="18" charset="0"/>
                        <a:ea typeface="Times New Roman"/>
                        <a:cs typeface="Times New Roman" panose="02020603050405020304" pitchFamily="18" charset="0"/>
                      </a:endParaRPr>
                    </a:p>
                  </a:txBody>
                  <a:tcPr marL="51435" marR="51435" marT="0" marB="0" anchor="ctr"/>
                </a:tc>
              </a:tr>
            </a:tbl>
          </a:graphicData>
        </a:graphic>
      </p:graphicFrame>
      <p:sp>
        <p:nvSpPr>
          <p:cNvPr id="6" name="Rectangle 5"/>
          <p:cNvSpPr/>
          <p:nvPr/>
        </p:nvSpPr>
        <p:spPr>
          <a:xfrm>
            <a:off x="0" y="3820061"/>
            <a:ext cx="9144000" cy="646331"/>
          </a:xfrm>
          <a:prstGeom prst="rect">
            <a:avLst/>
          </a:prstGeom>
        </p:spPr>
        <p:txBody>
          <a:bodyPr wrap="square">
            <a:spAutoFit/>
          </a:bodyPr>
          <a:lstStyle/>
          <a:p>
            <a:r>
              <a:rPr lang="en-US" b="1" dirty="0" smtClean="0">
                <a:latin typeface="+mj-lt"/>
              </a:rPr>
              <a:t>         </a:t>
            </a:r>
            <a:r>
              <a:rPr lang="en-US" sz="1400" b="1" dirty="0" smtClean="0">
                <a:latin typeface="+mj-lt"/>
              </a:rPr>
              <a:t>By ANOVA  P &lt; 0.05,                        * Significant                                           </a:t>
            </a:r>
          </a:p>
          <a:p>
            <a:r>
              <a:rPr lang="en-US" b="1" dirty="0">
                <a:latin typeface="+mj-lt"/>
              </a:rPr>
              <a:t> </a:t>
            </a:r>
          </a:p>
        </p:txBody>
      </p:sp>
      <p:sp>
        <p:nvSpPr>
          <p:cNvPr id="5" name="Rectangle 4"/>
          <p:cNvSpPr/>
          <p:nvPr/>
        </p:nvSpPr>
        <p:spPr>
          <a:xfrm>
            <a:off x="0" y="3820061"/>
            <a:ext cx="8855765" cy="1107996"/>
          </a:xfrm>
          <a:prstGeom prst="rect">
            <a:avLst/>
          </a:prstGeom>
        </p:spPr>
        <p:txBody>
          <a:bodyPr wrap="square">
            <a:spAutoFit/>
          </a:bodyPr>
          <a:lstStyle/>
          <a:p>
            <a:pPr lvl="0"/>
            <a:endParaRPr lang="en-US" sz="2000" dirty="0">
              <a:latin typeface="Times New Roman" pitchFamily="18" charset="0"/>
              <a:cs typeface="Times New Roman" pitchFamily="18" charset="0"/>
            </a:endParaRPr>
          </a:p>
          <a:p>
            <a:pPr lvl="0"/>
            <a:endParaRPr lang="en-US" sz="1600" dirty="0" smtClean="0">
              <a:latin typeface="+mj-lt"/>
              <a:cs typeface="Times New Roman" pitchFamily="18" charset="0"/>
            </a:endParaRPr>
          </a:p>
          <a:p>
            <a:pPr lvl="0">
              <a:buFont typeface="Arial" pitchFamily="34" charset="0"/>
              <a:buChar char="•"/>
            </a:pPr>
            <a:r>
              <a:rPr lang="en-US" sz="1400" b="1" dirty="0" smtClean="0">
                <a:latin typeface="+mj-lt"/>
                <a:cs typeface="Times New Roman" pitchFamily="18" charset="0"/>
              </a:rPr>
              <a:t>At the end </a:t>
            </a:r>
            <a:r>
              <a:rPr lang="en-US" sz="1400" b="1" dirty="0">
                <a:latin typeface="+mj-lt"/>
                <a:cs typeface="Times New Roman" pitchFamily="18" charset="0"/>
              </a:rPr>
              <a:t>of </a:t>
            </a:r>
            <a:r>
              <a:rPr lang="en-US" sz="1400" b="1" dirty="0" smtClean="0">
                <a:latin typeface="+mj-lt"/>
                <a:cs typeface="Times New Roman" pitchFamily="18" charset="0"/>
              </a:rPr>
              <a:t>2</a:t>
            </a:r>
            <a:r>
              <a:rPr lang="en-US" sz="1400" b="1" baseline="30000" dirty="0" smtClean="0">
                <a:latin typeface="+mj-lt"/>
                <a:cs typeface="Times New Roman" pitchFamily="18" charset="0"/>
              </a:rPr>
              <a:t>nd</a:t>
            </a:r>
            <a:r>
              <a:rPr lang="en-US" sz="1400" b="1" dirty="0" smtClean="0">
                <a:latin typeface="+mj-lt"/>
                <a:cs typeface="Times New Roman" pitchFamily="18" charset="0"/>
              </a:rPr>
              <a:t> </a:t>
            </a:r>
            <a:r>
              <a:rPr lang="en-US" sz="1400" b="1" dirty="0">
                <a:latin typeface="+mj-lt"/>
                <a:cs typeface="Times New Roman" pitchFamily="18" charset="0"/>
              </a:rPr>
              <a:t>week, mean </a:t>
            </a:r>
            <a:r>
              <a:rPr lang="en-US" sz="1400" b="1" dirty="0" smtClean="0">
                <a:latin typeface="+mj-lt"/>
                <a:cs typeface="Times New Roman" pitchFamily="18" charset="0"/>
              </a:rPr>
              <a:t>weight </a:t>
            </a:r>
            <a:r>
              <a:rPr lang="en-US" sz="1400" b="1" dirty="0">
                <a:latin typeface="+mj-lt"/>
                <a:cs typeface="Times New Roman" pitchFamily="18" charset="0"/>
              </a:rPr>
              <a:t>showed significant change from baseline i.e. mean change of 1.44 kg</a:t>
            </a:r>
            <a:r>
              <a:rPr lang="en-US" sz="1400" b="1" dirty="0" smtClean="0">
                <a:latin typeface="+mj-lt"/>
                <a:cs typeface="Times New Roman" pitchFamily="18" charset="0"/>
              </a:rPr>
              <a:t>.</a:t>
            </a:r>
          </a:p>
          <a:p>
            <a:pPr lvl="0">
              <a:buFont typeface="Arial" pitchFamily="34" charset="0"/>
              <a:buChar char="•"/>
            </a:pPr>
            <a:r>
              <a:rPr lang="en-US" sz="1400" b="1" dirty="0" smtClean="0">
                <a:latin typeface="+mj-lt"/>
                <a:cs typeface="Times New Roman" pitchFamily="18" charset="0"/>
              </a:rPr>
              <a:t>At </a:t>
            </a:r>
            <a:r>
              <a:rPr lang="en-US" sz="1400" b="1" dirty="0">
                <a:latin typeface="+mj-lt"/>
                <a:cs typeface="Times New Roman" pitchFamily="18" charset="0"/>
              </a:rPr>
              <a:t>the end of 4</a:t>
            </a:r>
            <a:r>
              <a:rPr lang="en-US" sz="1400" b="1" baseline="30000" dirty="0">
                <a:latin typeface="+mj-lt"/>
                <a:cs typeface="Times New Roman" pitchFamily="18" charset="0"/>
              </a:rPr>
              <a:t>th</a:t>
            </a:r>
            <a:r>
              <a:rPr lang="en-US" sz="1400" b="1" dirty="0">
                <a:latin typeface="+mj-lt"/>
                <a:cs typeface="Times New Roman" pitchFamily="18" charset="0"/>
              </a:rPr>
              <a:t> week mean weight increased significantly that is 1.46 kg from baseline.</a:t>
            </a:r>
          </a:p>
        </p:txBody>
      </p:sp>
      <p:pic>
        <p:nvPicPr>
          <p:cNvPr id="7"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391786" y="1671468"/>
            <a:ext cx="128588" cy="157163"/>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667693" y="1123265"/>
            <a:ext cx="4188072" cy="28639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041896495"/>
      </p:ext>
    </p:extLst>
  </p:cSld>
  <p:clrMapOvr>
    <a:masterClrMapping/>
  </p:clrMapOvr>
  <p:transition spd="slow">
    <p:cut/>
  </p:transition>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0" y="-29022"/>
            <a:ext cx="9144000" cy="890259"/>
          </a:xfrm>
        </p:spPr>
        <p:txBody>
          <a:bodyPr>
            <a:noAutofit/>
          </a:bodyPr>
          <a:lstStyle/>
          <a:p>
            <a:pPr>
              <a:defRPr/>
            </a:pPr>
            <a:r>
              <a:rPr lang="en-US" sz="2400" dirty="0" smtClean="0"/>
              <a:t>Efficacy &amp; safety of other  indications like allergy, asthma, arthritis, diarrhea, fever, fatigue-malaise, anemia, endometriosis</a:t>
            </a:r>
          </a:p>
        </p:txBody>
      </p:sp>
      <p:graphicFrame>
        <p:nvGraphicFramePr>
          <p:cNvPr id="4" name="Table 3"/>
          <p:cNvGraphicFramePr>
            <a:graphicFrameLocks noGrp="1"/>
          </p:cNvGraphicFramePr>
          <p:nvPr>
            <p:extLst>
              <p:ext uri="{D42A27DB-BD31-4B8C-83A1-F6EECF244321}">
                <p14:modId xmlns:p14="http://schemas.microsoft.com/office/powerpoint/2010/main" val="542598622"/>
              </p:ext>
            </p:extLst>
          </p:nvPr>
        </p:nvGraphicFramePr>
        <p:xfrm>
          <a:off x="191385" y="1034480"/>
          <a:ext cx="4444410" cy="2986617"/>
        </p:xfrm>
        <a:graphic>
          <a:graphicData uri="http://schemas.openxmlformats.org/drawingml/2006/table">
            <a:tbl>
              <a:tblPr firstRow="1" firstCol="1" lastRow="1" lastCol="1" bandRow="1" bandCol="1">
                <a:tableStyleId>{8A107856-5554-42FB-B03E-39F5DBC370BA}</a:tableStyleId>
              </a:tblPr>
              <a:tblGrid>
                <a:gridCol w="2222205"/>
                <a:gridCol w="2222205"/>
              </a:tblGrid>
              <a:tr h="558348">
                <a:tc>
                  <a:txBody>
                    <a:bodyPr/>
                    <a:lstStyle/>
                    <a:p>
                      <a:pPr marL="0" marR="0" algn="ctr">
                        <a:spcBef>
                          <a:spcPts val="0"/>
                        </a:spcBef>
                        <a:spcAft>
                          <a:spcPts val="0"/>
                        </a:spcAft>
                      </a:pPr>
                      <a:r>
                        <a:rPr lang="en-US" sz="1100" dirty="0">
                          <a:effectLst/>
                        </a:rPr>
                        <a:t>Duration</a:t>
                      </a:r>
                      <a:endParaRPr lang="en-US" sz="900" dirty="0">
                        <a:effectLst/>
                      </a:endParaRPr>
                    </a:p>
                    <a:p>
                      <a:pPr marL="0" marR="0" algn="ctr">
                        <a:spcBef>
                          <a:spcPts val="0"/>
                        </a:spcBef>
                        <a:spcAft>
                          <a:spcPts val="0"/>
                        </a:spcAft>
                      </a:pPr>
                      <a:r>
                        <a:rPr lang="en-US" sz="1100" dirty="0">
                          <a:effectLst/>
                        </a:rPr>
                        <a:t> (Weeks)</a:t>
                      </a:r>
                      <a:endParaRPr lang="en-US" sz="900" b="0" dirty="0">
                        <a:solidFill>
                          <a:schemeClr val="tx1"/>
                        </a:solidFill>
                        <a:effectLst/>
                        <a:latin typeface="Times New Roman" panose="02020603050405020304" pitchFamily="18" charset="0"/>
                        <a:ea typeface="Times New Roman"/>
                        <a:cs typeface="Times New Roman" panose="02020603050405020304" pitchFamily="18" charset="0"/>
                      </a:endParaRPr>
                    </a:p>
                  </a:txBody>
                  <a:tcPr marL="51435" marR="51435" marT="0" marB="0" anchor="ctr"/>
                </a:tc>
                <a:tc>
                  <a:txBody>
                    <a:bodyPr/>
                    <a:lstStyle/>
                    <a:p>
                      <a:pPr marL="0" marR="0" algn="ctr">
                        <a:spcBef>
                          <a:spcPts val="0"/>
                        </a:spcBef>
                        <a:spcAft>
                          <a:spcPts val="0"/>
                        </a:spcAft>
                      </a:pPr>
                      <a:r>
                        <a:rPr lang="en-US" sz="1100" dirty="0">
                          <a:effectLst/>
                        </a:rPr>
                        <a:t>Mean weight</a:t>
                      </a:r>
                      <a:endParaRPr lang="en-US" sz="900" dirty="0">
                        <a:effectLst/>
                      </a:endParaRPr>
                    </a:p>
                    <a:p>
                      <a:pPr marL="0" marR="0" algn="ctr">
                        <a:spcBef>
                          <a:spcPts val="0"/>
                        </a:spcBef>
                        <a:spcAft>
                          <a:spcPts val="0"/>
                        </a:spcAft>
                      </a:pPr>
                      <a:r>
                        <a:rPr lang="en-US" sz="1100" dirty="0" smtClean="0">
                          <a:effectLst/>
                        </a:rPr>
                        <a:t>(   </a:t>
                      </a:r>
                      <a:r>
                        <a:rPr lang="en-US" sz="1100" dirty="0">
                          <a:effectLst/>
                          <a:sym typeface="Symbol"/>
                        </a:rPr>
                        <a:t></a:t>
                      </a:r>
                      <a:r>
                        <a:rPr lang="en-US" sz="1100" dirty="0">
                          <a:effectLst/>
                        </a:rPr>
                        <a:t> SD)</a:t>
                      </a:r>
                      <a:endParaRPr lang="en-US" sz="900" dirty="0">
                        <a:effectLst/>
                      </a:endParaRPr>
                    </a:p>
                    <a:p>
                      <a:pPr marL="0" marR="0" algn="ctr">
                        <a:spcBef>
                          <a:spcPts val="0"/>
                        </a:spcBef>
                        <a:spcAft>
                          <a:spcPts val="0"/>
                        </a:spcAft>
                      </a:pPr>
                      <a:r>
                        <a:rPr lang="en-US" sz="1100" dirty="0">
                          <a:effectLst/>
                        </a:rPr>
                        <a:t>(N = 5000)</a:t>
                      </a:r>
                      <a:endParaRPr lang="en-US" sz="900" b="0" dirty="0">
                        <a:solidFill>
                          <a:schemeClr val="tx1"/>
                        </a:solidFill>
                        <a:effectLst/>
                        <a:latin typeface="Times New Roman" panose="02020603050405020304" pitchFamily="18" charset="0"/>
                        <a:ea typeface="Times New Roman"/>
                        <a:cs typeface="Times New Roman" panose="02020603050405020304" pitchFamily="18" charset="0"/>
                      </a:endParaRPr>
                    </a:p>
                  </a:txBody>
                  <a:tcPr marL="51435" marR="51435" marT="0" marB="0" anchor="ctr"/>
                </a:tc>
              </a:tr>
              <a:tr h="186116">
                <a:tc>
                  <a:txBody>
                    <a:bodyPr/>
                    <a:lstStyle/>
                    <a:p>
                      <a:pPr marL="0" marR="0" algn="ctr">
                        <a:spcBef>
                          <a:spcPts val="0"/>
                        </a:spcBef>
                        <a:spcAft>
                          <a:spcPts val="0"/>
                        </a:spcAft>
                      </a:pPr>
                      <a:r>
                        <a:rPr lang="en-US" sz="1100" dirty="0">
                          <a:effectLst/>
                        </a:rPr>
                        <a:t>Baseline</a:t>
                      </a:r>
                      <a:endParaRPr lang="en-US" sz="900" b="0" dirty="0">
                        <a:solidFill>
                          <a:schemeClr val="tx1"/>
                        </a:solidFill>
                        <a:effectLst/>
                        <a:latin typeface="Times New Roman" panose="02020603050405020304" pitchFamily="18" charset="0"/>
                        <a:ea typeface="Times New Roman"/>
                        <a:cs typeface="Times New Roman" panose="02020603050405020304" pitchFamily="18" charset="0"/>
                      </a:endParaRPr>
                    </a:p>
                  </a:txBody>
                  <a:tcPr marL="51435" marR="51435" marT="0" marB="0" anchor="ctr"/>
                </a:tc>
                <a:tc>
                  <a:txBody>
                    <a:bodyPr/>
                    <a:lstStyle/>
                    <a:p>
                      <a:pPr marL="0" marR="0" algn="ctr">
                        <a:spcBef>
                          <a:spcPts val="0"/>
                        </a:spcBef>
                        <a:spcAft>
                          <a:spcPts val="0"/>
                        </a:spcAft>
                      </a:pPr>
                      <a:r>
                        <a:rPr lang="en-US" sz="1100" dirty="0">
                          <a:effectLst/>
                        </a:rPr>
                        <a:t>50.41 ± 10.03</a:t>
                      </a:r>
                      <a:endParaRPr lang="en-US" sz="900" b="0" dirty="0">
                        <a:solidFill>
                          <a:schemeClr val="tx1"/>
                        </a:solidFill>
                        <a:effectLst/>
                        <a:latin typeface="Times New Roman" panose="02020603050405020304" pitchFamily="18" charset="0"/>
                        <a:ea typeface="Times New Roman"/>
                        <a:cs typeface="Times New Roman" panose="02020603050405020304" pitchFamily="18" charset="0"/>
                      </a:endParaRPr>
                    </a:p>
                  </a:txBody>
                  <a:tcPr marL="51435" marR="51435" marT="0" marB="0" anchor="ctr"/>
                </a:tc>
              </a:tr>
              <a:tr h="186116">
                <a:tc>
                  <a:txBody>
                    <a:bodyPr/>
                    <a:lstStyle/>
                    <a:p>
                      <a:pPr marL="0" marR="0" algn="ctr">
                        <a:spcBef>
                          <a:spcPts val="0"/>
                        </a:spcBef>
                        <a:spcAft>
                          <a:spcPts val="0"/>
                        </a:spcAft>
                      </a:pPr>
                      <a:r>
                        <a:rPr lang="en-US" sz="1100">
                          <a:effectLst/>
                        </a:rPr>
                        <a:t>1</a:t>
                      </a:r>
                      <a:endParaRPr lang="en-US" sz="900" b="0">
                        <a:solidFill>
                          <a:schemeClr val="tx1"/>
                        </a:solidFill>
                        <a:effectLst/>
                        <a:latin typeface="Times New Roman" panose="02020603050405020304" pitchFamily="18" charset="0"/>
                        <a:ea typeface="Times New Roman"/>
                        <a:cs typeface="Times New Roman" panose="02020603050405020304" pitchFamily="18" charset="0"/>
                      </a:endParaRPr>
                    </a:p>
                  </a:txBody>
                  <a:tcPr marL="51435" marR="51435" marT="0" marB="0" anchor="ctr"/>
                </a:tc>
                <a:tc>
                  <a:txBody>
                    <a:bodyPr/>
                    <a:lstStyle/>
                    <a:p>
                      <a:pPr marL="0" marR="0" algn="ctr">
                        <a:spcBef>
                          <a:spcPts val="0"/>
                        </a:spcBef>
                        <a:spcAft>
                          <a:spcPts val="0"/>
                        </a:spcAft>
                      </a:pPr>
                      <a:r>
                        <a:rPr lang="en-US" sz="1100">
                          <a:effectLst/>
                        </a:rPr>
                        <a:t>50.76 ± 10.01</a:t>
                      </a:r>
                      <a:endParaRPr lang="en-US" sz="900" b="0">
                        <a:solidFill>
                          <a:schemeClr val="tx1"/>
                        </a:solidFill>
                        <a:effectLst/>
                        <a:latin typeface="Times New Roman" panose="02020603050405020304" pitchFamily="18" charset="0"/>
                        <a:ea typeface="Times New Roman"/>
                        <a:cs typeface="Times New Roman" panose="02020603050405020304" pitchFamily="18" charset="0"/>
                      </a:endParaRPr>
                    </a:p>
                  </a:txBody>
                  <a:tcPr marL="51435" marR="51435" marT="0" marB="0" anchor="ctr"/>
                </a:tc>
              </a:tr>
              <a:tr h="186116">
                <a:tc>
                  <a:txBody>
                    <a:bodyPr/>
                    <a:lstStyle/>
                    <a:p>
                      <a:pPr marL="0" marR="0" algn="ctr">
                        <a:spcBef>
                          <a:spcPts val="0"/>
                        </a:spcBef>
                        <a:spcAft>
                          <a:spcPts val="0"/>
                        </a:spcAft>
                      </a:pPr>
                      <a:r>
                        <a:rPr lang="en-US" sz="1100">
                          <a:effectLst/>
                        </a:rPr>
                        <a:t>2</a:t>
                      </a:r>
                      <a:endParaRPr lang="en-US" sz="900" b="0">
                        <a:solidFill>
                          <a:schemeClr val="tx1"/>
                        </a:solidFill>
                        <a:effectLst/>
                        <a:latin typeface="Times New Roman" panose="02020603050405020304" pitchFamily="18" charset="0"/>
                        <a:ea typeface="Times New Roman"/>
                        <a:cs typeface="Times New Roman" panose="02020603050405020304" pitchFamily="18" charset="0"/>
                      </a:endParaRPr>
                    </a:p>
                  </a:txBody>
                  <a:tcPr marL="51435" marR="51435" marT="0" marB="0" anchor="ctr"/>
                </a:tc>
                <a:tc>
                  <a:txBody>
                    <a:bodyPr/>
                    <a:lstStyle/>
                    <a:p>
                      <a:pPr marL="0" marR="0" algn="ctr">
                        <a:spcBef>
                          <a:spcPts val="0"/>
                        </a:spcBef>
                        <a:spcAft>
                          <a:spcPts val="0"/>
                        </a:spcAft>
                      </a:pPr>
                      <a:r>
                        <a:rPr lang="en-US" sz="1100">
                          <a:effectLst/>
                        </a:rPr>
                        <a:t>51.11 ± 09.94</a:t>
                      </a:r>
                      <a:endParaRPr lang="en-US" sz="900" b="0">
                        <a:solidFill>
                          <a:schemeClr val="tx1"/>
                        </a:solidFill>
                        <a:effectLst/>
                        <a:latin typeface="Times New Roman" panose="02020603050405020304" pitchFamily="18" charset="0"/>
                        <a:ea typeface="Times New Roman"/>
                        <a:cs typeface="Times New Roman" panose="02020603050405020304" pitchFamily="18" charset="0"/>
                      </a:endParaRPr>
                    </a:p>
                  </a:txBody>
                  <a:tcPr marL="51435" marR="51435" marT="0" marB="0" anchor="ctr"/>
                </a:tc>
              </a:tr>
              <a:tr h="194877">
                <a:tc>
                  <a:txBody>
                    <a:bodyPr/>
                    <a:lstStyle/>
                    <a:p>
                      <a:pPr marL="0" marR="0" algn="ctr">
                        <a:spcBef>
                          <a:spcPts val="0"/>
                        </a:spcBef>
                        <a:spcAft>
                          <a:spcPts val="0"/>
                        </a:spcAft>
                      </a:pPr>
                      <a:r>
                        <a:rPr lang="en-US" sz="1100" dirty="0">
                          <a:effectLst/>
                        </a:rPr>
                        <a:t>3</a:t>
                      </a:r>
                      <a:endParaRPr lang="en-US" sz="900" b="0" dirty="0">
                        <a:solidFill>
                          <a:schemeClr val="tx1"/>
                        </a:solidFill>
                        <a:effectLst/>
                        <a:latin typeface="Times New Roman" panose="02020603050405020304" pitchFamily="18" charset="0"/>
                        <a:ea typeface="Times New Roman"/>
                        <a:cs typeface="Times New Roman" panose="02020603050405020304" pitchFamily="18" charset="0"/>
                      </a:endParaRPr>
                    </a:p>
                  </a:txBody>
                  <a:tcPr marL="51435" marR="51435" marT="0" marB="0" anchor="ctr"/>
                </a:tc>
                <a:tc>
                  <a:txBody>
                    <a:bodyPr/>
                    <a:lstStyle/>
                    <a:p>
                      <a:pPr marL="0" marR="0" algn="ctr">
                        <a:spcBef>
                          <a:spcPts val="0"/>
                        </a:spcBef>
                        <a:spcAft>
                          <a:spcPts val="0"/>
                        </a:spcAft>
                      </a:pPr>
                      <a:r>
                        <a:rPr lang="en-US" sz="1100" dirty="0">
                          <a:effectLst/>
                        </a:rPr>
                        <a:t>51.60 ± 09.91</a:t>
                      </a:r>
                      <a:endParaRPr lang="en-US" sz="900" b="0" dirty="0">
                        <a:solidFill>
                          <a:schemeClr val="tx1"/>
                        </a:solidFill>
                        <a:effectLst/>
                        <a:latin typeface="Times New Roman" panose="02020603050405020304" pitchFamily="18" charset="0"/>
                        <a:ea typeface="Times New Roman"/>
                        <a:cs typeface="Times New Roman" panose="02020603050405020304" pitchFamily="18" charset="0"/>
                      </a:endParaRPr>
                    </a:p>
                  </a:txBody>
                  <a:tcPr marL="51435" marR="51435" marT="0" marB="0" anchor="ctr"/>
                </a:tc>
              </a:tr>
              <a:tr h="186116">
                <a:tc>
                  <a:txBody>
                    <a:bodyPr/>
                    <a:lstStyle/>
                    <a:p>
                      <a:pPr marL="0" marR="0" algn="ctr">
                        <a:spcBef>
                          <a:spcPts val="0"/>
                        </a:spcBef>
                        <a:spcAft>
                          <a:spcPts val="0"/>
                        </a:spcAft>
                      </a:pPr>
                      <a:r>
                        <a:rPr lang="en-US" sz="1100" dirty="0">
                          <a:effectLst/>
                        </a:rPr>
                        <a:t>4</a:t>
                      </a:r>
                      <a:endParaRPr lang="en-US" sz="900" b="0" dirty="0">
                        <a:solidFill>
                          <a:schemeClr val="tx1"/>
                        </a:solidFill>
                        <a:effectLst/>
                        <a:latin typeface="Times New Roman" panose="02020603050405020304" pitchFamily="18" charset="0"/>
                        <a:ea typeface="Times New Roman"/>
                        <a:cs typeface="Times New Roman" panose="02020603050405020304" pitchFamily="18" charset="0"/>
                      </a:endParaRPr>
                    </a:p>
                  </a:txBody>
                  <a:tcPr marL="51435" marR="51435" marT="0" marB="0" anchor="ctr"/>
                </a:tc>
                <a:tc>
                  <a:txBody>
                    <a:bodyPr/>
                    <a:lstStyle/>
                    <a:p>
                      <a:pPr marL="0" marR="0" algn="ctr">
                        <a:spcBef>
                          <a:spcPts val="0"/>
                        </a:spcBef>
                        <a:spcAft>
                          <a:spcPts val="0"/>
                        </a:spcAft>
                      </a:pPr>
                      <a:r>
                        <a:rPr lang="en-US" sz="1100" dirty="0">
                          <a:effectLst/>
                        </a:rPr>
                        <a:t>52.15 ± 09.91</a:t>
                      </a:r>
                      <a:endParaRPr lang="en-US" sz="900" b="0" dirty="0">
                        <a:solidFill>
                          <a:schemeClr val="tx1"/>
                        </a:solidFill>
                        <a:effectLst/>
                        <a:latin typeface="Times New Roman" panose="02020603050405020304" pitchFamily="18" charset="0"/>
                        <a:ea typeface="Times New Roman"/>
                        <a:cs typeface="Times New Roman" panose="02020603050405020304" pitchFamily="18" charset="0"/>
                      </a:endParaRPr>
                    </a:p>
                  </a:txBody>
                  <a:tcPr marL="51435" marR="51435" marT="0" marB="0" anchor="ctr"/>
                </a:tc>
              </a:tr>
              <a:tr h="372232">
                <a:tc>
                  <a:txBody>
                    <a:bodyPr/>
                    <a:lstStyle/>
                    <a:p>
                      <a:pPr marL="0" marR="0" algn="ctr">
                        <a:spcBef>
                          <a:spcPts val="0"/>
                        </a:spcBef>
                        <a:spcAft>
                          <a:spcPts val="0"/>
                        </a:spcAft>
                      </a:pPr>
                      <a:r>
                        <a:rPr lang="en-US" sz="1100">
                          <a:effectLst/>
                        </a:rPr>
                        <a:t>Mean Diff. (Baseline – Wk1)</a:t>
                      </a:r>
                      <a:endParaRPr lang="en-US" sz="900">
                        <a:effectLst/>
                      </a:endParaRPr>
                    </a:p>
                    <a:p>
                      <a:pPr marL="0" marR="0" algn="ctr">
                        <a:spcBef>
                          <a:spcPts val="0"/>
                        </a:spcBef>
                        <a:spcAft>
                          <a:spcPts val="0"/>
                        </a:spcAft>
                      </a:pPr>
                      <a:r>
                        <a:rPr lang="en-US" sz="1100">
                          <a:effectLst/>
                        </a:rPr>
                        <a:t>(P value)</a:t>
                      </a:r>
                      <a:endParaRPr lang="en-US" sz="900" b="0">
                        <a:solidFill>
                          <a:schemeClr val="tx1"/>
                        </a:solidFill>
                        <a:effectLst/>
                        <a:latin typeface="Times New Roman" panose="02020603050405020304" pitchFamily="18" charset="0"/>
                        <a:ea typeface="Times New Roman"/>
                        <a:cs typeface="Times New Roman" panose="02020603050405020304" pitchFamily="18" charset="0"/>
                      </a:endParaRPr>
                    </a:p>
                  </a:txBody>
                  <a:tcPr marL="51435" marR="51435" marT="0" marB="0" anchor="ctr"/>
                </a:tc>
                <a:tc>
                  <a:txBody>
                    <a:bodyPr/>
                    <a:lstStyle/>
                    <a:p>
                      <a:pPr marL="0" marR="0" algn="ctr">
                        <a:spcBef>
                          <a:spcPts val="0"/>
                        </a:spcBef>
                        <a:spcAft>
                          <a:spcPts val="0"/>
                        </a:spcAft>
                      </a:pPr>
                      <a:r>
                        <a:rPr lang="en-US" sz="1100" dirty="0">
                          <a:effectLst/>
                        </a:rPr>
                        <a:t>*00.35 ± 00.57</a:t>
                      </a:r>
                      <a:endParaRPr lang="en-US" sz="900" dirty="0">
                        <a:effectLst/>
                      </a:endParaRPr>
                    </a:p>
                    <a:p>
                      <a:pPr marL="0" marR="0" algn="ctr">
                        <a:spcBef>
                          <a:spcPts val="0"/>
                        </a:spcBef>
                        <a:spcAft>
                          <a:spcPts val="0"/>
                        </a:spcAft>
                      </a:pPr>
                      <a:r>
                        <a:rPr lang="en-US" sz="1100" dirty="0">
                          <a:effectLst/>
                        </a:rPr>
                        <a:t>(0.001)</a:t>
                      </a:r>
                      <a:endParaRPr lang="en-US" sz="900" b="0" dirty="0">
                        <a:solidFill>
                          <a:schemeClr val="tx1"/>
                        </a:solidFill>
                        <a:effectLst/>
                        <a:latin typeface="Times New Roman" panose="02020603050405020304" pitchFamily="18" charset="0"/>
                        <a:ea typeface="Times New Roman"/>
                        <a:cs typeface="Times New Roman" panose="02020603050405020304" pitchFamily="18" charset="0"/>
                      </a:endParaRPr>
                    </a:p>
                  </a:txBody>
                  <a:tcPr marL="51435" marR="51435" marT="0" marB="0" anchor="ctr"/>
                </a:tc>
              </a:tr>
              <a:tr h="372232">
                <a:tc>
                  <a:txBody>
                    <a:bodyPr/>
                    <a:lstStyle/>
                    <a:p>
                      <a:pPr marL="0" marR="0" algn="ctr">
                        <a:spcBef>
                          <a:spcPts val="0"/>
                        </a:spcBef>
                        <a:spcAft>
                          <a:spcPts val="0"/>
                        </a:spcAft>
                      </a:pPr>
                      <a:r>
                        <a:rPr lang="en-US" sz="1100">
                          <a:effectLst/>
                        </a:rPr>
                        <a:t>Mean Diff. (Baseline – Wk2)</a:t>
                      </a:r>
                      <a:endParaRPr lang="en-US" sz="900">
                        <a:effectLst/>
                      </a:endParaRPr>
                    </a:p>
                    <a:p>
                      <a:pPr marL="0" marR="0" algn="ctr">
                        <a:spcBef>
                          <a:spcPts val="0"/>
                        </a:spcBef>
                        <a:spcAft>
                          <a:spcPts val="0"/>
                        </a:spcAft>
                      </a:pPr>
                      <a:r>
                        <a:rPr lang="en-US" sz="1100">
                          <a:effectLst/>
                        </a:rPr>
                        <a:t>(P value)</a:t>
                      </a:r>
                      <a:endParaRPr lang="en-US" sz="900" b="0">
                        <a:solidFill>
                          <a:schemeClr val="tx1"/>
                        </a:solidFill>
                        <a:effectLst/>
                        <a:latin typeface="Times New Roman" panose="02020603050405020304" pitchFamily="18" charset="0"/>
                        <a:ea typeface="Times New Roman"/>
                        <a:cs typeface="Times New Roman" panose="02020603050405020304" pitchFamily="18" charset="0"/>
                      </a:endParaRPr>
                    </a:p>
                  </a:txBody>
                  <a:tcPr marL="51435" marR="51435" marT="0" marB="0" anchor="ctr"/>
                </a:tc>
                <a:tc>
                  <a:txBody>
                    <a:bodyPr/>
                    <a:lstStyle/>
                    <a:p>
                      <a:pPr marL="0" marR="0" algn="ctr">
                        <a:spcBef>
                          <a:spcPts val="0"/>
                        </a:spcBef>
                        <a:spcAft>
                          <a:spcPts val="0"/>
                        </a:spcAft>
                      </a:pPr>
                      <a:r>
                        <a:rPr lang="en-US" sz="1100" dirty="0">
                          <a:effectLst/>
                        </a:rPr>
                        <a:t>*00.70 ± 01.05</a:t>
                      </a:r>
                      <a:endParaRPr lang="en-US" sz="900" dirty="0">
                        <a:effectLst/>
                      </a:endParaRPr>
                    </a:p>
                    <a:p>
                      <a:pPr marL="0" marR="0" algn="ctr">
                        <a:spcBef>
                          <a:spcPts val="0"/>
                        </a:spcBef>
                        <a:spcAft>
                          <a:spcPts val="0"/>
                        </a:spcAft>
                      </a:pPr>
                      <a:r>
                        <a:rPr lang="en-US" sz="1100" dirty="0">
                          <a:effectLst/>
                        </a:rPr>
                        <a:t>(0.001)</a:t>
                      </a:r>
                      <a:endParaRPr lang="en-US" sz="900" b="0" dirty="0">
                        <a:solidFill>
                          <a:schemeClr val="tx1"/>
                        </a:solidFill>
                        <a:effectLst/>
                        <a:latin typeface="Times New Roman" panose="02020603050405020304" pitchFamily="18" charset="0"/>
                        <a:ea typeface="Times New Roman"/>
                        <a:cs typeface="Times New Roman" panose="02020603050405020304" pitchFamily="18" charset="0"/>
                      </a:endParaRPr>
                    </a:p>
                  </a:txBody>
                  <a:tcPr marL="51435" marR="51435" marT="0" marB="0" anchor="ctr"/>
                </a:tc>
              </a:tr>
              <a:tr h="372232">
                <a:tc>
                  <a:txBody>
                    <a:bodyPr/>
                    <a:lstStyle/>
                    <a:p>
                      <a:pPr marL="0" marR="0" algn="ctr">
                        <a:spcBef>
                          <a:spcPts val="0"/>
                        </a:spcBef>
                        <a:spcAft>
                          <a:spcPts val="0"/>
                        </a:spcAft>
                      </a:pPr>
                      <a:r>
                        <a:rPr lang="en-US" sz="1100" dirty="0">
                          <a:effectLst/>
                        </a:rPr>
                        <a:t>Mean Diff. (Baseline – Wk3)</a:t>
                      </a:r>
                      <a:endParaRPr lang="en-US" sz="900" dirty="0">
                        <a:effectLst/>
                      </a:endParaRPr>
                    </a:p>
                    <a:p>
                      <a:pPr marL="0" marR="0" algn="ctr">
                        <a:spcBef>
                          <a:spcPts val="0"/>
                        </a:spcBef>
                        <a:spcAft>
                          <a:spcPts val="0"/>
                        </a:spcAft>
                      </a:pPr>
                      <a:r>
                        <a:rPr lang="en-US" sz="1100" dirty="0">
                          <a:effectLst/>
                        </a:rPr>
                        <a:t>(P value)</a:t>
                      </a:r>
                      <a:endParaRPr lang="en-US" sz="900" b="0" dirty="0">
                        <a:solidFill>
                          <a:schemeClr val="tx1"/>
                        </a:solidFill>
                        <a:effectLst/>
                        <a:latin typeface="Times New Roman" panose="02020603050405020304" pitchFamily="18" charset="0"/>
                        <a:ea typeface="Times New Roman"/>
                        <a:cs typeface="Times New Roman" panose="02020603050405020304" pitchFamily="18" charset="0"/>
                      </a:endParaRPr>
                    </a:p>
                  </a:txBody>
                  <a:tcPr marL="51435" marR="51435" marT="0" marB="0" anchor="ctr"/>
                </a:tc>
                <a:tc>
                  <a:txBody>
                    <a:bodyPr/>
                    <a:lstStyle/>
                    <a:p>
                      <a:pPr marL="0" marR="0" algn="ctr">
                        <a:spcBef>
                          <a:spcPts val="0"/>
                        </a:spcBef>
                        <a:spcAft>
                          <a:spcPts val="0"/>
                        </a:spcAft>
                      </a:pPr>
                      <a:r>
                        <a:rPr lang="en-US" sz="1100" dirty="0">
                          <a:effectLst/>
                        </a:rPr>
                        <a:t>*01.19 ± 01.77</a:t>
                      </a:r>
                      <a:endParaRPr lang="en-US" sz="900" dirty="0">
                        <a:effectLst/>
                      </a:endParaRPr>
                    </a:p>
                    <a:p>
                      <a:pPr marL="0" marR="0" algn="ctr">
                        <a:spcBef>
                          <a:spcPts val="0"/>
                        </a:spcBef>
                        <a:spcAft>
                          <a:spcPts val="0"/>
                        </a:spcAft>
                      </a:pPr>
                      <a:r>
                        <a:rPr lang="en-US" sz="1100" dirty="0">
                          <a:effectLst/>
                        </a:rPr>
                        <a:t>(0.001)</a:t>
                      </a:r>
                      <a:endParaRPr lang="en-US" sz="900" b="0" dirty="0">
                        <a:solidFill>
                          <a:schemeClr val="tx1"/>
                        </a:solidFill>
                        <a:effectLst/>
                        <a:latin typeface="Times New Roman" panose="02020603050405020304" pitchFamily="18" charset="0"/>
                        <a:ea typeface="Times New Roman"/>
                        <a:cs typeface="Times New Roman" panose="02020603050405020304" pitchFamily="18" charset="0"/>
                      </a:endParaRPr>
                    </a:p>
                  </a:txBody>
                  <a:tcPr marL="51435" marR="51435" marT="0" marB="0" anchor="ctr"/>
                </a:tc>
              </a:tr>
              <a:tr h="372232">
                <a:tc>
                  <a:txBody>
                    <a:bodyPr/>
                    <a:lstStyle/>
                    <a:p>
                      <a:pPr marL="0" marR="0" algn="ctr">
                        <a:spcBef>
                          <a:spcPts val="0"/>
                        </a:spcBef>
                        <a:spcAft>
                          <a:spcPts val="0"/>
                        </a:spcAft>
                      </a:pPr>
                      <a:r>
                        <a:rPr lang="en-US" sz="1100">
                          <a:effectLst/>
                        </a:rPr>
                        <a:t>Mean Diff. (Baseline – Wk4)</a:t>
                      </a:r>
                      <a:endParaRPr lang="en-US" sz="900">
                        <a:effectLst/>
                      </a:endParaRPr>
                    </a:p>
                    <a:p>
                      <a:pPr marL="0" marR="0" algn="ctr">
                        <a:spcBef>
                          <a:spcPts val="0"/>
                        </a:spcBef>
                        <a:spcAft>
                          <a:spcPts val="0"/>
                        </a:spcAft>
                      </a:pPr>
                      <a:r>
                        <a:rPr lang="en-US" sz="1100">
                          <a:effectLst/>
                        </a:rPr>
                        <a:t>(P value)</a:t>
                      </a:r>
                      <a:endParaRPr lang="en-US" sz="900" b="0">
                        <a:solidFill>
                          <a:schemeClr val="tx1"/>
                        </a:solidFill>
                        <a:effectLst/>
                        <a:latin typeface="Times New Roman" panose="02020603050405020304" pitchFamily="18" charset="0"/>
                        <a:ea typeface="Times New Roman"/>
                        <a:cs typeface="Times New Roman" panose="02020603050405020304" pitchFamily="18" charset="0"/>
                      </a:endParaRPr>
                    </a:p>
                  </a:txBody>
                  <a:tcPr marL="51435" marR="51435" marT="0" marB="0" anchor="ctr"/>
                </a:tc>
                <a:tc>
                  <a:txBody>
                    <a:bodyPr/>
                    <a:lstStyle/>
                    <a:p>
                      <a:pPr marL="0" marR="0" algn="ctr">
                        <a:spcBef>
                          <a:spcPts val="0"/>
                        </a:spcBef>
                        <a:spcAft>
                          <a:spcPts val="0"/>
                        </a:spcAft>
                      </a:pPr>
                      <a:r>
                        <a:rPr lang="en-US" sz="1100" dirty="0">
                          <a:effectLst/>
                        </a:rPr>
                        <a:t>*01.74 ± 01.95</a:t>
                      </a:r>
                      <a:endParaRPr lang="en-US" sz="900" dirty="0">
                        <a:effectLst/>
                      </a:endParaRPr>
                    </a:p>
                    <a:p>
                      <a:pPr marL="0" marR="0" algn="ctr">
                        <a:spcBef>
                          <a:spcPts val="0"/>
                        </a:spcBef>
                        <a:spcAft>
                          <a:spcPts val="0"/>
                        </a:spcAft>
                      </a:pPr>
                      <a:r>
                        <a:rPr lang="en-US" sz="1100" dirty="0">
                          <a:effectLst/>
                        </a:rPr>
                        <a:t>(0.001)</a:t>
                      </a:r>
                      <a:endParaRPr lang="en-US" sz="900" b="0" dirty="0">
                        <a:solidFill>
                          <a:schemeClr val="tx1"/>
                        </a:solidFill>
                        <a:effectLst/>
                        <a:latin typeface="Times New Roman" panose="02020603050405020304" pitchFamily="18" charset="0"/>
                        <a:ea typeface="Times New Roman"/>
                        <a:cs typeface="Times New Roman" panose="02020603050405020304" pitchFamily="18" charset="0"/>
                      </a:endParaRPr>
                    </a:p>
                  </a:txBody>
                  <a:tcPr marL="51435" marR="51435" marT="0" marB="0" anchor="ctr"/>
                </a:tc>
              </a:tr>
            </a:tbl>
          </a:graphicData>
        </a:graphic>
      </p:graphicFrame>
      <p:sp>
        <p:nvSpPr>
          <p:cNvPr id="6" name="Rectangle 5"/>
          <p:cNvSpPr/>
          <p:nvPr/>
        </p:nvSpPr>
        <p:spPr>
          <a:xfrm>
            <a:off x="129204" y="4021095"/>
            <a:ext cx="8676861" cy="1077218"/>
          </a:xfrm>
          <a:prstGeom prst="rect">
            <a:avLst/>
          </a:prstGeom>
        </p:spPr>
        <p:txBody>
          <a:bodyPr wrap="square">
            <a:spAutoFit/>
          </a:bodyPr>
          <a:lstStyle/>
          <a:p>
            <a:r>
              <a:rPr lang="en-US" sz="1600" b="1" dirty="0" smtClean="0">
                <a:latin typeface="+mj-lt"/>
                <a:cs typeface="Times New Roman" pitchFamily="18" charset="0"/>
              </a:rPr>
              <a:t>By ANOVA                                          * Significant</a:t>
            </a:r>
          </a:p>
          <a:p>
            <a:pPr lvl="0">
              <a:buFont typeface="Arial" pitchFamily="34" charset="0"/>
              <a:buChar char="•"/>
            </a:pPr>
            <a:r>
              <a:rPr lang="en-US" sz="1600" b="1" dirty="0" smtClean="0">
                <a:latin typeface="+mj-lt"/>
                <a:cs typeface="Times New Roman" pitchFamily="18" charset="0"/>
              </a:rPr>
              <a:t>After 1 week of treatment, mean weight showed a significant rise of 0.7% from baseline.</a:t>
            </a:r>
          </a:p>
          <a:p>
            <a:pPr lvl="0">
              <a:buFont typeface="Arial" pitchFamily="34" charset="0"/>
              <a:buChar char="•"/>
            </a:pPr>
            <a:r>
              <a:rPr lang="en-US" sz="1600" b="1" dirty="0" smtClean="0">
                <a:latin typeface="+mj-lt"/>
                <a:cs typeface="Times New Roman" pitchFamily="18" charset="0"/>
              </a:rPr>
              <a:t>After 2 week of treatment, mean weight showed a significant rise of 1.4% from baseline, similar trend was observed till the end of 4 weeks.</a:t>
            </a:r>
            <a:endParaRPr lang="en-US" dirty="0" smtClean="0"/>
          </a:p>
        </p:txBody>
      </p:sp>
      <p:pic>
        <p:nvPicPr>
          <p:cNvPr id="7"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327991" y="1193171"/>
            <a:ext cx="128588" cy="157163"/>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954773" y="1034480"/>
            <a:ext cx="3710762" cy="29866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344024555"/>
      </p:ext>
    </p:extLst>
  </p:cSld>
  <p:clrMapOvr>
    <a:masterClrMapping/>
  </p:clrMapOvr>
  <p:transition spd="slow">
    <p:cut/>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descr="illness 3.jpg"/>
          <p:cNvPicPr>
            <a:picLocks noChangeAspect="1"/>
          </p:cNvPicPr>
          <p:nvPr/>
        </p:nvPicPr>
        <p:blipFill rotWithShape="1">
          <a:blip r:embed="rId2" cstate="screen">
            <a:alphaModFix amt="35000"/>
            <a:extLst>
              <a:ext uri="{BEBA8EAE-BF5A-486C-A8C5-ECC9F3942E4B}">
                <a14:imgProps xmlns:a14="http://schemas.microsoft.com/office/drawing/2010/main">
                  <a14:imgLayer r:embed="rId3">
                    <a14:imgEffect>
                      <a14:saturation sat="0"/>
                    </a14:imgEffect>
                  </a14:imgLayer>
                </a14:imgProps>
              </a:ext>
              <a:ext uri="{28A0092B-C50C-407E-A947-70E740481C1C}">
                <a14:useLocalDpi xmlns:a14="http://schemas.microsoft.com/office/drawing/2010/main"/>
              </a:ext>
            </a:extLst>
          </a:blip>
          <a:srcRect/>
          <a:stretch/>
        </p:blipFill>
        <p:spPr>
          <a:xfrm>
            <a:off x="1" y="-1"/>
            <a:ext cx="9144000" cy="5143501"/>
          </a:xfrm>
          <a:prstGeom prst="rect">
            <a:avLst/>
          </a:prstGeom>
          <a:noFill/>
          <a:ln>
            <a:noFill/>
          </a:ln>
        </p:spPr>
      </p:pic>
      <p:sp>
        <p:nvSpPr>
          <p:cNvPr id="8" name="Rectangle 7"/>
          <p:cNvSpPr/>
          <p:nvPr/>
        </p:nvSpPr>
        <p:spPr>
          <a:xfrm>
            <a:off x="0" y="1425708"/>
            <a:ext cx="9144001" cy="1742965"/>
          </a:xfrm>
          <a:prstGeom prst="rect">
            <a:avLst/>
          </a:prstGeom>
          <a:solidFill>
            <a:srgbClr val="000000">
              <a:alpha val="50000"/>
            </a:srgbClr>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dirty="0" smtClean="0">
              <a:solidFill>
                <a:prstClr val="black"/>
              </a:solidFill>
            </a:endParaRPr>
          </a:p>
        </p:txBody>
      </p:sp>
      <p:sp>
        <p:nvSpPr>
          <p:cNvPr id="7" name="TextBox 6"/>
          <p:cNvSpPr txBox="1"/>
          <p:nvPr/>
        </p:nvSpPr>
        <p:spPr>
          <a:xfrm>
            <a:off x="374951" y="80867"/>
            <a:ext cx="4205109" cy="1015663"/>
          </a:xfrm>
          <a:prstGeom prst="rect">
            <a:avLst/>
          </a:prstGeom>
          <a:noFill/>
          <a:effectLst>
            <a:outerShdw blurRad="50800" dist="38100" dir="5400000" algn="t" rotWithShape="0">
              <a:prstClr val="black">
                <a:alpha val="40000"/>
              </a:prstClr>
            </a:outerShdw>
          </a:effectLst>
        </p:spPr>
        <p:txBody>
          <a:bodyPr wrap="square" rtlCol="0">
            <a:spAutoFit/>
          </a:bodyPr>
          <a:lstStyle/>
          <a:p>
            <a:r>
              <a:rPr lang="en-US" sz="6000" dirty="0" smtClean="0">
                <a:solidFill>
                  <a:schemeClr val="bg1"/>
                </a:solidFill>
                <a:latin typeface="Courier"/>
                <a:cs typeface="Courier"/>
              </a:rPr>
              <a:t>MILLIONS</a:t>
            </a:r>
          </a:p>
        </p:txBody>
      </p:sp>
      <p:sp>
        <p:nvSpPr>
          <p:cNvPr id="9" name="TextBox 8"/>
          <p:cNvSpPr txBox="1"/>
          <p:nvPr/>
        </p:nvSpPr>
        <p:spPr>
          <a:xfrm>
            <a:off x="4114396" y="229977"/>
            <a:ext cx="2483555" cy="707886"/>
          </a:xfrm>
          <a:prstGeom prst="rect">
            <a:avLst/>
          </a:prstGeom>
          <a:noFill/>
          <a:effectLst>
            <a:outerShdw blurRad="50800" dist="38100" dir="5400000" algn="t" rotWithShape="0">
              <a:prstClr val="black">
                <a:alpha val="40000"/>
              </a:prstClr>
            </a:outerShdw>
          </a:effectLst>
        </p:spPr>
        <p:txBody>
          <a:bodyPr wrap="square" rtlCol="0">
            <a:spAutoFit/>
          </a:bodyPr>
          <a:lstStyle/>
          <a:p>
            <a:r>
              <a:rPr lang="en-US" sz="4000" dirty="0" smtClean="0">
                <a:solidFill>
                  <a:schemeClr val="bg1"/>
                </a:solidFill>
                <a:latin typeface="Courier"/>
                <a:cs typeface="Courier"/>
              </a:rPr>
              <a:t>MORE</a:t>
            </a:r>
            <a:endParaRPr lang="en-US" sz="4000" dirty="0">
              <a:solidFill>
                <a:schemeClr val="bg1"/>
              </a:solidFill>
              <a:latin typeface="Courier"/>
              <a:cs typeface="Courier"/>
            </a:endParaRPr>
          </a:p>
        </p:txBody>
      </p:sp>
      <p:sp>
        <p:nvSpPr>
          <p:cNvPr id="10" name="TextBox 9"/>
          <p:cNvSpPr txBox="1"/>
          <p:nvPr/>
        </p:nvSpPr>
        <p:spPr>
          <a:xfrm>
            <a:off x="5655714" y="3188116"/>
            <a:ext cx="3428521" cy="1200328"/>
          </a:xfrm>
          <a:prstGeom prst="rect">
            <a:avLst/>
          </a:prstGeom>
          <a:noFill/>
          <a:effectLst>
            <a:outerShdw blurRad="50800" dist="38100" dir="5400000" algn="t" rotWithShape="0">
              <a:prstClr val="black">
                <a:alpha val="40000"/>
              </a:prstClr>
            </a:outerShdw>
          </a:effectLst>
        </p:spPr>
        <p:txBody>
          <a:bodyPr wrap="square" rtlCol="0">
            <a:spAutoFit/>
          </a:bodyPr>
          <a:lstStyle/>
          <a:p>
            <a:r>
              <a:rPr lang="en-US" sz="2400" dirty="0" smtClean="0">
                <a:solidFill>
                  <a:schemeClr val="bg1"/>
                </a:solidFill>
                <a:latin typeface="Courier"/>
                <a:cs typeface="Courier"/>
              </a:rPr>
              <a:t>SUFFER FROM IMMUNE SYSTEM RELATED ILLNESSES</a:t>
            </a:r>
            <a:endParaRPr lang="en-US" sz="2400" dirty="0">
              <a:solidFill>
                <a:schemeClr val="bg1"/>
              </a:solidFill>
              <a:latin typeface="Courier"/>
              <a:cs typeface="Courier"/>
            </a:endParaRPr>
          </a:p>
        </p:txBody>
      </p:sp>
      <p:sp>
        <p:nvSpPr>
          <p:cNvPr id="5" name="TextBox 4"/>
          <p:cNvSpPr txBox="1"/>
          <p:nvPr/>
        </p:nvSpPr>
        <p:spPr>
          <a:xfrm>
            <a:off x="-72877" y="1425709"/>
            <a:ext cx="9305065" cy="1661993"/>
          </a:xfrm>
          <a:prstGeom prst="rect">
            <a:avLst/>
          </a:prstGeom>
          <a:noFill/>
        </p:spPr>
        <p:txBody>
          <a:bodyPr wrap="square" rtlCol="0">
            <a:spAutoFit/>
          </a:bodyPr>
          <a:lstStyle/>
          <a:p>
            <a:pPr algn="just">
              <a:spcBef>
                <a:spcPct val="20000"/>
              </a:spcBef>
              <a:buClr>
                <a:prstClr val="black"/>
              </a:buClr>
              <a:buSzPct val="75000"/>
              <a:defRPr/>
            </a:pPr>
            <a:r>
              <a:rPr lang="en-US" sz="1700" b="1" dirty="0" smtClean="0">
                <a:solidFill>
                  <a:prstClr val="white">
                    <a:lumMod val="75000"/>
                  </a:prstClr>
                </a:solidFill>
                <a:latin typeface="Calibri" pitchFamily="34" charset="0"/>
              </a:rPr>
              <a:t>SWINE FLU   HIV/AIDS   COMMON COLD   HEPATITIS A, B &amp; C   HERPES SIMPLEX I&amp;II   ACUTE &amp; CHRONIC VIRAL INFECTIONS   VIRAL RESPIRATORY INFECTIONS   DENGUE FEVER   HUMAN PAPILLOMA VIRUS   PHARANGITIS (VIRAL)   SARS   RABIES   ROTA VIRAL DIARRHEA   ALLERGIES &amp; ASTHMA   TUBERCULOSIS   ALZHEIMER   BENIGN PROSTATE HYPERPLASIA   HEPATIC CELLULAR CARCINOMA   HYPERTENSION   LUPUS (DISCOID AND SYSTEMIC)   ORAL THRUSH   AUTISM</a:t>
            </a:r>
            <a:r>
              <a:rPr lang="en-US" sz="1700" b="1" dirty="0">
                <a:solidFill>
                  <a:prstClr val="white">
                    <a:lumMod val="75000"/>
                  </a:prstClr>
                </a:solidFill>
                <a:latin typeface="Calibri" pitchFamily="34" charset="0"/>
              </a:rPr>
              <a:t> </a:t>
            </a:r>
            <a:r>
              <a:rPr lang="en-US" sz="1700" b="1" dirty="0" smtClean="0">
                <a:solidFill>
                  <a:prstClr val="white">
                    <a:lumMod val="75000"/>
                  </a:prstClr>
                </a:solidFill>
                <a:latin typeface="Calibri" pitchFamily="34" charset="0"/>
              </a:rPr>
              <a:t>  PREMENSTRUAL SYNDROME AND ENDOMETRIOSIS   RHEUMATOID &amp; OSTEO ARTHRITIS   SPINAL MUSCULAR ATROPHY</a:t>
            </a:r>
          </a:p>
        </p:txBody>
      </p:sp>
      <p:pic>
        <p:nvPicPr>
          <p:cNvPr id="2" name="Picture 1" descr="illness 3.jpg"/>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862796" y="1085825"/>
            <a:ext cx="4719399" cy="3375298"/>
          </a:xfrm>
          <a:prstGeom prst="rect">
            <a:avLst/>
          </a:prstGeom>
          <a:effectLst>
            <a:outerShdw blurRad="50800" dist="38100" dir="18900000" algn="bl" rotWithShape="0">
              <a:prstClr val="black">
                <a:alpha val="40000"/>
              </a:prstClr>
            </a:outerShdw>
            <a:reflection blurRad="6350" stA="52000" endA="300" endPos="35000" dir="5400000" sy="-100000" algn="bl" rotWithShape="0"/>
          </a:effectLst>
          <a:scene3d>
            <a:camera prst="perspectiveRight"/>
            <a:lightRig rig="threePt" dir="t"/>
          </a:scene3d>
        </p:spPr>
      </p:pic>
    </p:spTree>
    <p:extLst>
      <p:ext uri="{BB962C8B-B14F-4D97-AF65-F5344CB8AC3E}">
        <p14:creationId xmlns:p14="http://schemas.microsoft.com/office/powerpoint/2010/main" val="1394314888"/>
      </p:ext>
    </p:extLst>
  </p:cSld>
  <p:clrMapOvr>
    <a:masterClrMapping/>
  </p:clrMapOvr>
  <p:transition spd="slow">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iterate type="wd">
                                    <p:tmPct val="10000"/>
                                  </p:iterate>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fade">
                                      <p:cBhvr>
                                        <p:cTn id="10" dur="500"/>
                                        <p:tgtEl>
                                          <p:spTgt spid="10"/>
                                        </p:tgtEl>
                                      </p:cBhvr>
                                    </p:animEffect>
                                  </p:childTnLst>
                                </p:cTn>
                              </p:par>
                            </p:childTnLst>
                          </p:cTn>
                        </p:par>
                        <p:par>
                          <p:cTn id="11" fill="hold">
                            <p:stCondLst>
                              <p:cond delay="4050"/>
                            </p:stCondLst>
                            <p:childTnLst>
                              <p:par>
                                <p:cTn id="12" presetID="52" presetClass="entr" presetSubtype="0" fill="hold" nodeType="afterEffect">
                                  <p:stCondLst>
                                    <p:cond delay="1000"/>
                                  </p:stCondLst>
                                  <p:childTnLst>
                                    <p:set>
                                      <p:cBhvr>
                                        <p:cTn id="13" dur="1" fill="hold">
                                          <p:stCondLst>
                                            <p:cond delay="0"/>
                                          </p:stCondLst>
                                        </p:cTn>
                                        <p:tgtEl>
                                          <p:spTgt spid="2"/>
                                        </p:tgtEl>
                                        <p:attrNameLst>
                                          <p:attrName>style.visibility</p:attrName>
                                        </p:attrNameLst>
                                      </p:cBhvr>
                                      <p:to>
                                        <p:strVal val="visible"/>
                                      </p:to>
                                    </p:set>
                                    <p:animScale>
                                      <p:cBhvr>
                                        <p:cTn id="14" dur="1000" decel="50000" fill="hold">
                                          <p:stCondLst>
                                            <p:cond delay="0"/>
                                          </p:stCondLst>
                                        </p:cTn>
                                        <p:tgtEl>
                                          <p:spTgt spid="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5" dur="1000" decel="50000" fill="hold">
                                          <p:stCondLst>
                                            <p:cond delay="0"/>
                                          </p:stCondLst>
                                        </p:cTn>
                                        <p:tgtEl>
                                          <p:spTgt spid="2"/>
                                        </p:tgtEl>
                                        <p:attrNameLst>
                                          <p:attrName>ppt_x</p:attrName>
                                          <p:attrName>ppt_y</p:attrName>
                                        </p:attrNameLst>
                                      </p:cBhvr>
                                    </p:animMotion>
                                    <p:animEffect transition="in" filter="fade">
                                      <p:cBhvr>
                                        <p:cTn id="16"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5" grpId="0"/>
    </p:bld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1028700"/>
            <a:ext cx="9144000" cy="3373121"/>
          </a:xfrm>
        </p:spPr>
        <p:txBody>
          <a:bodyPr>
            <a:noAutofit/>
          </a:bodyPr>
          <a:lstStyle/>
          <a:p>
            <a:pPr algn="just">
              <a:buClrTx/>
            </a:pPr>
            <a:r>
              <a:rPr lang="en-US" sz="2000" b="1" dirty="0" smtClean="0">
                <a:ea typeface="+mn-ea"/>
              </a:rPr>
              <a:t>This observation study reveals that after Radha108 Nano Peptide oral spray therapy, mean weight of study cases showed significant increase from baseline to end of treatment and these changes were observed in both the genders. </a:t>
            </a:r>
          </a:p>
          <a:p>
            <a:pPr marL="296609" indent="-214313" algn="just"/>
            <a:endParaRPr lang="en-US" sz="2000" b="1" dirty="0" smtClean="0">
              <a:ea typeface="+mn-ea"/>
            </a:endParaRPr>
          </a:p>
          <a:p>
            <a:pPr algn="just">
              <a:buClrTx/>
            </a:pPr>
            <a:r>
              <a:rPr lang="en-US" sz="2000" b="1" dirty="0" smtClean="0">
                <a:ea typeface="+mn-ea"/>
              </a:rPr>
              <a:t>Hence these results indicate that Radha108 Nano Peptide oral spray is very effective and safe among cases with indications like HIV, Swine flu, Allergy, Asthma, Arthritis, Diarrhea, Fever, Fatigue-Malaise, Anemia, Endometriosis etc. showing increase in weight gain as a parameter for overall wellness and improved quality of life, even in healthy population.</a:t>
            </a:r>
          </a:p>
          <a:p>
            <a:endParaRPr lang="en-US" sz="2000" b="1" dirty="0">
              <a:ea typeface="+mn-ea"/>
            </a:endParaRPr>
          </a:p>
        </p:txBody>
      </p:sp>
      <p:sp>
        <p:nvSpPr>
          <p:cNvPr id="6" name="Title 5"/>
          <p:cNvSpPr>
            <a:spLocks noGrp="1"/>
          </p:cNvSpPr>
          <p:nvPr>
            <p:ph type="title"/>
          </p:nvPr>
        </p:nvSpPr>
        <p:spPr/>
        <p:txBody>
          <a:bodyPr/>
          <a:lstStyle/>
          <a:p>
            <a:r>
              <a:rPr lang="en-US" dirty="0" smtClean="0"/>
              <a:t>Conclusion </a:t>
            </a:r>
            <a:r>
              <a:rPr lang="en-US" sz="1800" dirty="0" smtClean="0"/>
              <a:t>by Dr. Kailash Ghandewar, Biostatistician </a:t>
            </a:r>
            <a:endParaRPr lang="en-US" sz="1800" dirty="0"/>
          </a:p>
        </p:txBody>
      </p:sp>
    </p:spTree>
    <p:extLst>
      <p:ext uri="{BB962C8B-B14F-4D97-AF65-F5344CB8AC3E}">
        <p14:creationId xmlns:p14="http://schemas.microsoft.com/office/powerpoint/2010/main" val="369027723"/>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2"/>
          <p:cNvSpPr txBox="1">
            <a:spLocks/>
          </p:cNvSpPr>
          <p:nvPr/>
        </p:nvSpPr>
        <p:spPr>
          <a:xfrm>
            <a:off x="19050" y="2264735"/>
            <a:ext cx="8991600" cy="1031358"/>
          </a:xfrm>
          <a:prstGeom prst="rect">
            <a:avLst/>
          </a:prstGeom>
        </p:spPr>
        <p:txBody>
          <a:bodyPr vert="horz" lIns="91440" tIns="45720" rIns="91440" bIns="45720" rtlCol="0" anchor="t">
            <a:normAutofit fontScale="97500"/>
          </a:bodyPr>
          <a:lstStyle>
            <a:lvl1pPr algn="l" defTabSz="457200" rtl="0" eaLnBrk="0" fontAlgn="base" hangingPunct="0">
              <a:spcBef>
                <a:spcPct val="0"/>
              </a:spcBef>
              <a:spcAft>
                <a:spcPct val="0"/>
              </a:spcAft>
              <a:defRPr sz="3200" b="1" kern="1200">
                <a:solidFill>
                  <a:schemeClr val="bg1"/>
                </a:solidFill>
                <a:effectLst>
                  <a:outerShdw blurRad="50800" dist="38100" dir="2700000">
                    <a:srgbClr val="000000">
                      <a:alpha val="21000"/>
                    </a:srgbClr>
                  </a:outerShdw>
                </a:effectLst>
                <a:latin typeface="+mj-lt"/>
                <a:ea typeface="Interstate-Black"/>
                <a:cs typeface="Interstate-Black"/>
              </a:defRPr>
            </a:lvl1pPr>
            <a:lvl2pPr algn="l" defTabSz="457200" rtl="0" eaLnBrk="0" fontAlgn="base" hangingPunct="0">
              <a:spcBef>
                <a:spcPct val="0"/>
              </a:spcBef>
              <a:spcAft>
                <a:spcPct val="0"/>
              </a:spcAft>
              <a:defRPr sz="3200" b="1">
                <a:solidFill>
                  <a:schemeClr val="bg1"/>
                </a:solidFill>
                <a:latin typeface="Calibri" pitchFamily="34" charset="0"/>
                <a:ea typeface="Interstate-Black"/>
                <a:cs typeface="Interstate-Black"/>
              </a:defRPr>
            </a:lvl2pPr>
            <a:lvl3pPr algn="l" defTabSz="457200" rtl="0" eaLnBrk="0" fontAlgn="base" hangingPunct="0">
              <a:spcBef>
                <a:spcPct val="0"/>
              </a:spcBef>
              <a:spcAft>
                <a:spcPct val="0"/>
              </a:spcAft>
              <a:defRPr sz="3200" b="1">
                <a:solidFill>
                  <a:schemeClr val="bg1"/>
                </a:solidFill>
                <a:latin typeface="Calibri" pitchFamily="34" charset="0"/>
                <a:ea typeface="Interstate-Black"/>
                <a:cs typeface="Interstate-Black"/>
              </a:defRPr>
            </a:lvl3pPr>
            <a:lvl4pPr algn="l" defTabSz="457200" rtl="0" eaLnBrk="0" fontAlgn="base" hangingPunct="0">
              <a:spcBef>
                <a:spcPct val="0"/>
              </a:spcBef>
              <a:spcAft>
                <a:spcPct val="0"/>
              </a:spcAft>
              <a:defRPr sz="3200" b="1">
                <a:solidFill>
                  <a:schemeClr val="bg1"/>
                </a:solidFill>
                <a:latin typeface="Calibri" pitchFamily="34" charset="0"/>
                <a:ea typeface="Interstate-Black"/>
                <a:cs typeface="Interstate-Black"/>
              </a:defRPr>
            </a:lvl4pPr>
            <a:lvl5pPr algn="l" defTabSz="457200" rtl="0" eaLnBrk="0" fontAlgn="base" hangingPunct="0">
              <a:spcBef>
                <a:spcPct val="0"/>
              </a:spcBef>
              <a:spcAft>
                <a:spcPct val="0"/>
              </a:spcAft>
              <a:defRPr sz="3200" b="1">
                <a:solidFill>
                  <a:schemeClr val="bg1"/>
                </a:solidFill>
                <a:latin typeface="Calibri" pitchFamily="34" charset="0"/>
                <a:ea typeface="Interstate-Black"/>
                <a:cs typeface="Interstate-Black"/>
              </a:defRPr>
            </a:lvl5pPr>
            <a:lvl6pPr marL="457200" algn="l" defTabSz="457200" rtl="0" fontAlgn="base">
              <a:spcBef>
                <a:spcPct val="0"/>
              </a:spcBef>
              <a:spcAft>
                <a:spcPct val="0"/>
              </a:spcAft>
              <a:defRPr sz="3200" b="1">
                <a:solidFill>
                  <a:schemeClr val="bg1"/>
                </a:solidFill>
                <a:latin typeface="Calibri" pitchFamily="34" charset="0"/>
                <a:ea typeface="Interstate-Black"/>
                <a:cs typeface="Interstate-Black"/>
              </a:defRPr>
            </a:lvl6pPr>
            <a:lvl7pPr marL="914400" algn="l" defTabSz="457200" rtl="0" fontAlgn="base">
              <a:spcBef>
                <a:spcPct val="0"/>
              </a:spcBef>
              <a:spcAft>
                <a:spcPct val="0"/>
              </a:spcAft>
              <a:defRPr sz="3200" b="1">
                <a:solidFill>
                  <a:schemeClr val="bg1"/>
                </a:solidFill>
                <a:latin typeface="Calibri" pitchFamily="34" charset="0"/>
                <a:ea typeface="Interstate-Black"/>
                <a:cs typeface="Interstate-Black"/>
              </a:defRPr>
            </a:lvl7pPr>
            <a:lvl8pPr marL="1371600" algn="l" defTabSz="457200" rtl="0" fontAlgn="base">
              <a:spcBef>
                <a:spcPct val="0"/>
              </a:spcBef>
              <a:spcAft>
                <a:spcPct val="0"/>
              </a:spcAft>
              <a:defRPr sz="3200" b="1">
                <a:solidFill>
                  <a:schemeClr val="bg1"/>
                </a:solidFill>
                <a:latin typeface="Calibri" pitchFamily="34" charset="0"/>
                <a:ea typeface="Interstate-Black"/>
                <a:cs typeface="Interstate-Black"/>
              </a:defRPr>
            </a:lvl8pPr>
            <a:lvl9pPr marL="1828800" algn="l" defTabSz="457200" rtl="0" fontAlgn="base">
              <a:spcBef>
                <a:spcPct val="0"/>
              </a:spcBef>
              <a:spcAft>
                <a:spcPct val="0"/>
              </a:spcAft>
              <a:defRPr sz="3200" b="1">
                <a:solidFill>
                  <a:schemeClr val="bg1"/>
                </a:solidFill>
                <a:latin typeface="Calibri" pitchFamily="34" charset="0"/>
                <a:ea typeface="Interstate-Black"/>
                <a:cs typeface="Interstate-Black"/>
              </a:defRPr>
            </a:lvl9pPr>
          </a:lstStyle>
          <a:p>
            <a:pPr algn="ctr"/>
            <a:r>
              <a:rPr lang="en-US" dirty="0" smtClean="0">
                <a:solidFill>
                  <a:schemeClr val="tx1"/>
                </a:solidFill>
              </a:rPr>
              <a:t>6.  Road ahead : Cash cow from Day 1   </a:t>
            </a:r>
            <a:endParaRPr lang="en-US" dirty="0">
              <a:solidFill>
                <a:schemeClr val="tx1"/>
              </a:solidFill>
            </a:endParaRPr>
          </a:p>
        </p:txBody>
      </p:sp>
    </p:spTree>
    <p:extLst>
      <p:ext uri="{BB962C8B-B14F-4D97-AF65-F5344CB8AC3E}">
        <p14:creationId xmlns:p14="http://schemas.microsoft.com/office/powerpoint/2010/main" val="1819667810"/>
      </p:ext>
    </p:extLst>
  </p:cSld>
  <p:clrMapOvr>
    <a:masterClrMapping/>
  </p:clrMapOvr>
  <p:transition/>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861236"/>
            <a:ext cx="9010650" cy="3724096"/>
          </a:xfrm>
          <a:prstGeom prst="rect">
            <a:avLst/>
          </a:prstGeom>
        </p:spPr>
        <p:txBody>
          <a:bodyPr wrap="square">
            <a:spAutoFit/>
          </a:bodyPr>
          <a:lstStyle/>
          <a:p>
            <a:pPr algn="just">
              <a:buFont typeface="Arial" pitchFamily="34" charset="0"/>
              <a:buChar char="•"/>
            </a:pPr>
            <a:r>
              <a:rPr lang="en-US" sz="1700" b="1" dirty="0" smtClean="0">
                <a:latin typeface="Calibri" pitchFamily="34" charset="0"/>
                <a:cs typeface="+mn-cs"/>
              </a:rPr>
              <a:t>   </a:t>
            </a:r>
            <a:r>
              <a:rPr lang="en-US" sz="1600" b="1" dirty="0" smtClean="0">
                <a:latin typeface="Calibri" pitchFamily="34" charset="0"/>
                <a:cs typeface="+mn-cs"/>
              </a:rPr>
              <a:t>Launch Radha 108 in India (with 100M $ GoI and other export orders) &amp; select global territory </a:t>
            </a:r>
          </a:p>
          <a:p>
            <a:pPr algn="just"/>
            <a:r>
              <a:rPr lang="en-US" sz="1600" b="1" dirty="0" smtClean="0">
                <a:latin typeface="Calibri" pitchFamily="34" charset="0"/>
                <a:cs typeface="+mn-cs"/>
              </a:rPr>
              <a:t>    immediately based on regulatory approvals using global network of marketing &amp;  </a:t>
            </a:r>
          </a:p>
          <a:p>
            <a:pPr algn="just"/>
            <a:r>
              <a:rPr lang="en-US" sz="1600" b="1" dirty="0" smtClean="0">
                <a:latin typeface="Calibri" pitchFamily="34" charset="0"/>
                <a:cs typeface="+mn-cs"/>
              </a:rPr>
              <a:t>    distribution  with entry barrier based on global product patents received for Radha 108.</a:t>
            </a:r>
          </a:p>
          <a:p>
            <a:pPr algn="just">
              <a:buFont typeface="Arial" pitchFamily="34" charset="0"/>
              <a:buChar char="•"/>
            </a:pPr>
            <a:endParaRPr lang="en-US" sz="1600" b="1" dirty="0" smtClean="0">
              <a:latin typeface="Calibri" pitchFamily="34" charset="0"/>
              <a:cs typeface="+mn-cs"/>
            </a:endParaRPr>
          </a:p>
          <a:p>
            <a:pPr algn="just">
              <a:buFont typeface="Arial" pitchFamily="34" charset="0"/>
              <a:buChar char="•"/>
            </a:pPr>
            <a:r>
              <a:rPr lang="en-US" sz="1600" b="1" dirty="0" smtClean="0">
                <a:latin typeface="Calibri" pitchFamily="34" charset="0"/>
                <a:cs typeface="+mn-cs"/>
              </a:rPr>
              <a:t>  Doing further clinical studies in US &amp; EU for URTI, Recurrent infections &amp; HIV and help close </a:t>
            </a:r>
          </a:p>
          <a:p>
            <a:pPr algn="just"/>
            <a:r>
              <a:rPr lang="en-US" sz="1600" b="1" dirty="0" smtClean="0">
                <a:latin typeface="Calibri" pitchFamily="34" charset="0"/>
                <a:cs typeface="+mn-cs"/>
              </a:rPr>
              <a:t>    research study at Stanford Medical Center, Palo Alto, CA., USA.</a:t>
            </a:r>
          </a:p>
          <a:p>
            <a:pPr algn="just">
              <a:buFont typeface="Arial" pitchFamily="34" charset="0"/>
              <a:buChar char="•"/>
            </a:pPr>
            <a:endParaRPr lang="en-US" sz="1600" b="1" dirty="0" smtClean="0">
              <a:latin typeface="Calibri" pitchFamily="34" charset="0"/>
              <a:cs typeface="+mn-cs"/>
            </a:endParaRPr>
          </a:p>
          <a:p>
            <a:pPr algn="just">
              <a:buFont typeface="Arial" pitchFamily="34" charset="0"/>
              <a:buChar char="•"/>
            </a:pPr>
            <a:r>
              <a:rPr lang="en-US" sz="1600" b="1" dirty="0" smtClean="0">
                <a:latin typeface="Calibri" pitchFamily="34" charset="0"/>
                <a:cs typeface="+mn-cs"/>
              </a:rPr>
              <a:t>   Using leadership in URT infections &amp; can make Radha 108 choice of 1st line therapy </a:t>
            </a:r>
          </a:p>
          <a:p>
            <a:pPr algn="just"/>
            <a:r>
              <a:rPr lang="en-US" sz="1600" b="1" dirty="0" smtClean="0">
                <a:latin typeface="Calibri" pitchFamily="34" charset="0"/>
                <a:cs typeface="+mn-cs"/>
              </a:rPr>
              <a:t>     for all viral &amp; other recurrent infections..in addition to immunity disorders in USA &amp; EU using orphan  </a:t>
            </a:r>
          </a:p>
          <a:p>
            <a:pPr algn="just"/>
            <a:r>
              <a:rPr lang="en-US" sz="1600" b="1" dirty="0" smtClean="0">
                <a:latin typeface="Calibri" pitchFamily="34" charset="0"/>
                <a:cs typeface="+mn-cs"/>
              </a:rPr>
              <a:t>   drug status and granted two strong Product Patents.</a:t>
            </a:r>
          </a:p>
          <a:p>
            <a:pPr algn="just"/>
            <a:r>
              <a:rPr lang="en-US" sz="1600" b="1" dirty="0" smtClean="0">
                <a:latin typeface="Calibri" pitchFamily="34" charset="0"/>
                <a:cs typeface="+mn-cs"/>
              </a:rPr>
              <a:t> </a:t>
            </a:r>
          </a:p>
          <a:p>
            <a:pPr algn="just">
              <a:buFont typeface="Arial" pitchFamily="34" charset="0"/>
              <a:buChar char="•"/>
            </a:pPr>
            <a:r>
              <a:rPr lang="en-US" sz="1600" b="1" dirty="0" smtClean="0">
                <a:latin typeface="Calibri" pitchFamily="34" charset="0"/>
                <a:cs typeface="+mn-cs"/>
              </a:rPr>
              <a:t>  Setting up of world class manufacturing facility in USA, Australia and Europe where we  </a:t>
            </a:r>
          </a:p>
          <a:p>
            <a:pPr algn="just"/>
            <a:r>
              <a:rPr lang="en-US" sz="1600" b="1" dirty="0" smtClean="0">
                <a:latin typeface="Calibri" pitchFamily="34" charset="0"/>
                <a:cs typeface="+mn-cs"/>
              </a:rPr>
              <a:t>   received proposals from local Govt authorities and PMOs based on our proprietary , patented  </a:t>
            </a:r>
          </a:p>
          <a:p>
            <a:pPr algn="just"/>
            <a:r>
              <a:rPr lang="en-US" sz="1600" b="1" dirty="0" smtClean="0">
                <a:latin typeface="Calibri" pitchFamily="34" charset="0"/>
                <a:cs typeface="+mn-cs"/>
              </a:rPr>
              <a:t>   technological innovations in collaboration with Make in India of GoI and EU Govts.</a:t>
            </a:r>
            <a:endParaRPr lang="en-GB" sz="1100" b="1" dirty="0" smtClean="0"/>
          </a:p>
          <a:p>
            <a:pPr lvl="0" algn="just"/>
            <a:endParaRPr lang="en-US" sz="1100" b="1" dirty="0" smtClean="0"/>
          </a:p>
        </p:txBody>
      </p:sp>
      <p:sp>
        <p:nvSpPr>
          <p:cNvPr id="5" name="Title 4"/>
          <p:cNvSpPr>
            <a:spLocks noGrp="1"/>
          </p:cNvSpPr>
          <p:nvPr>
            <p:ph type="title"/>
          </p:nvPr>
        </p:nvSpPr>
        <p:spPr/>
        <p:txBody>
          <a:bodyPr/>
          <a:lstStyle/>
          <a:p>
            <a:r>
              <a:rPr lang="en-US" dirty="0" smtClean="0"/>
              <a:t>Next steps</a:t>
            </a:r>
            <a:endParaRPr lang="en-US" dirty="0"/>
          </a:p>
        </p:txBody>
      </p:sp>
    </p:spTree>
  </p:cSld>
  <p:clrMapOvr>
    <a:masterClrMapping/>
  </p:clrMapOvr>
  <p:transition/>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algn="just"/>
            <a:r>
              <a:rPr lang="en-US" sz="2000" b="1" dirty="0"/>
              <a:t>Hospital on Chip (2011288135)</a:t>
            </a:r>
            <a:r>
              <a:rPr lang="en-US" sz="2000" dirty="0"/>
              <a:t> is the Universal Virtual Specialty Hospital providing all services &amp; research </a:t>
            </a:r>
            <a:r>
              <a:rPr lang="en-US" sz="2000" dirty="0" smtClean="0"/>
              <a:t>as Mass </a:t>
            </a:r>
            <a:r>
              <a:rPr lang="en-US" sz="2000" dirty="0"/>
              <a:t>G</a:t>
            </a:r>
            <a:r>
              <a:rPr lang="en-US" sz="2000" dirty="0" smtClean="0"/>
              <a:t>eneral Hospital , Boston,  </a:t>
            </a:r>
            <a:r>
              <a:rPr lang="en-US" sz="2000" dirty="0"/>
              <a:t>Harvard Medical Center via Tele &amp; emergency medicine, CRO, Drug discovery &amp; diagnostics driven by proprietary AIKAT. (Artificial intelligence based  Knowledge acquisition tools) </a:t>
            </a:r>
            <a:endParaRPr lang="en-US" sz="2000" dirty="0" smtClean="0"/>
          </a:p>
          <a:p>
            <a:endParaRPr lang="en-US" sz="2000" dirty="0"/>
          </a:p>
          <a:p>
            <a:pPr algn="just"/>
            <a:r>
              <a:rPr lang="en-US" sz="2000" b="1" dirty="0"/>
              <a:t>Lab on Chip </a:t>
            </a:r>
            <a:r>
              <a:rPr lang="en-US" sz="2000" dirty="0"/>
              <a:t>is a device to detect virus, bacteria, Pollutants &amp; Biological/Nuclear war fares impact on human &amp; </a:t>
            </a:r>
            <a:r>
              <a:rPr lang="en-US" sz="2000" dirty="0" smtClean="0"/>
              <a:t>livestock</a:t>
            </a:r>
            <a:r>
              <a:rPr lang="en-US" sz="2000" dirty="0"/>
              <a:t>. The invention relates to an apparatus and method for detecting biological state in a sample using biomarkers. </a:t>
            </a:r>
          </a:p>
          <a:p>
            <a:endParaRPr lang="en-US" dirty="0"/>
          </a:p>
        </p:txBody>
      </p:sp>
      <p:sp>
        <p:nvSpPr>
          <p:cNvPr id="3" name="Title 2"/>
          <p:cNvSpPr>
            <a:spLocks noGrp="1"/>
          </p:cNvSpPr>
          <p:nvPr>
            <p:ph type="title"/>
          </p:nvPr>
        </p:nvSpPr>
        <p:spPr/>
        <p:txBody>
          <a:bodyPr/>
          <a:lstStyle/>
          <a:p>
            <a:r>
              <a:rPr lang="en-US" dirty="0" smtClean="0"/>
              <a:t>Granted Patents for Hospital &amp; Lab on Chip </a:t>
            </a:r>
            <a:endParaRPr lang="en-US" dirty="0"/>
          </a:p>
        </p:txBody>
      </p:sp>
    </p:spTree>
    <p:extLst>
      <p:ext uri="{BB962C8B-B14F-4D97-AF65-F5344CB8AC3E}">
        <p14:creationId xmlns:p14="http://schemas.microsoft.com/office/powerpoint/2010/main" val="76120939"/>
      </p:ext>
    </p:extLst>
  </p:cSld>
  <p:clrMapOvr>
    <a:masterClrMapping/>
  </p:clrMapOvr>
  <p:transition/>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Content Placeholder 1"/>
          <p:cNvSpPr>
            <a:spLocks noGrp="1"/>
          </p:cNvSpPr>
          <p:nvPr>
            <p:ph idx="1"/>
          </p:nvPr>
        </p:nvSpPr>
        <p:spPr>
          <a:xfrm>
            <a:off x="19050" y="835025"/>
            <a:ext cx="4665663" cy="3819168"/>
          </a:xfrm>
        </p:spPr>
        <p:txBody>
          <a:bodyPr>
            <a:noAutofit/>
          </a:bodyPr>
          <a:lstStyle/>
          <a:p>
            <a:pPr>
              <a:defRPr/>
            </a:pPr>
            <a:r>
              <a:rPr lang="en-US" sz="1200" b="1" dirty="0" smtClean="0">
                <a:ea typeface="+mn-ea"/>
              </a:rPr>
              <a:t>Founder CEO</a:t>
            </a:r>
          </a:p>
          <a:p>
            <a:pPr lvl="1">
              <a:defRPr/>
            </a:pPr>
            <a:r>
              <a:rPr lang="en-US" sz="1200" b="1" dirty="0" smtClean="0">
                <a:ea typeface="+mn-ea"/>
              </a:rPr>
              <a:t>Dr. Pawan Saharan, MS, PhD ( JNU, WVU )</a:t>
            </a:r>
          </a:p>
          <a:p>
            <a:pPr lvl="2">
              <a:defRPr/>
            </a:pPr>
            <a:r>
              <a:rPr lang="en-US" sz="1200" b="1" dirty="0" smtClean="0">
                <a:ea typeface="+mn-ea"/>
              </a:rPr>
              <a:t>AMP (ASCI in tie up with Harvard business school )</a:t>
            </a:r>
          </a:p>
          <a:p>
            <a:pPr lvl="2">
              <a:defRPr/>
            </a:pPr>
            <a:r>
              <a:rPr lang="en-US" sz="1200" b="1" dirty="0" smtClean="0">
                <a:ea typeface="+mn-ea"/>
              </a:rPr>
              <a:t>Best US graduate student award by AAAS with fellowship at Stanford University</a:t>
            </a:r>
          </a:p>
          <a:p>
            <a:pPr lvl="2">
              <a:defRPr/>
            </a:pPr>
            <a:r>
              <a:rPr lang="en-US" sz="1200" b="1" dirty="0" smtClean="0"/>
              <a:t>Email id: </a:t>
            </a:r>
            <a:r>
              <a:rPr lang="en-US" sz="1200" b="1" dirty="0" smtClean="0">
                <a:solidFill>
                  <a:schemeClr val="accent2"/>
                </a:solidFill>
                <a:hlinkClick r:id="rId3"/>
              </a:rPr>
              <a:t>biomix108@gmail.com</a:t>
            </a:r>
            <a:r>
              <a:rPr lang="en-US" sz="1200" b="1" dirty="0" smtClean="0">
                <a:solidFill>
                  <a:schemeClr val="accent2"/>
                </a:solidFill>
              </a:rPr>
              <a:t> / </a:t>
            </a:r>
            <a:r>
              <a:rPr lang="en-US" sz="1200" b="1" dirty="0" smtClean="0">
                <a:solidFill>
                  <a:schemeClr val="accent2"/>
                </a:solidFill>
                <a:hlinkClick r:id="rId3"/>
              </a:rPr>
              <a:t>drpawan@biomix.in  </a:t>
            </a:r>
            <a:endParaRPr lang="en-US" sz="1200" b="1" dirty="0" smtClean="0">
              <a:ea typeface="+mn-ea"/>
            </a:endParaRPr>
          </a:p>
          <a:p>
            <a:pPr>
              <a:defRPr/>
            </a:pPr>
            <a:r>
              <a:rPr lang="en-US" sz="1200" b="1" dirty="0" smtClean="0">
                <a:ea typeface="+mn-ea"/>
              </a:rPr>
              <a:t>Research Director</a:t>
            </a:r>
          </a:p>
          <a:p>
            <a:pPr lvl="1">
              <a:defRPr/>
            </a:pPr>
            <a:r>
              <a:rPr lang="en-US" sz="1200" b="1" dirty="0" smtClean="0">
                <a:ea typeface="+mn-ea"/>
              </a:rPr>
              <a:t>Dr. C. R. Bhatia, Ph.D., Post Doc. (BNL, NY, US), </a:t>
            </a:r>
          </a:p>
          <a:p>
            <a:pPr lvl="2">
              <a:defRPr/>
            </a:pPr>
            <a:r>
              <a:rPr lang="en-US" sz="1200" b="1" dirty="0" smtClean="0">
                <a:ea typeface="+mn-ea"/>
              </a:rPr>
              <a:t>DBT Secretary Govt. of India &amp; Director: BARC, Advisor: IAEC, Vienna </a:t>
            </a:r>
          </a:p>
          <a:p>
            <a:pPr lvl="2">
              <a:defRPr/>
            </a:pPr>
            <a:r>
              <a:rPr lang="en-US" sz="1200" b="1" dirty="0" smtClean="0"/>
              <a:t>Email id: </a:t>
            </a:r>
            <a:r>
              <a:rPr lang="en-US" sz="1200" b="1" dirty="0" smtClean="0">
                <a:hlinkClick r:id="rId4"/>
              </a:rPr>
              <a:t>bhatia@gmail.com</a:t>
            </a:r>
            <a:endParaRPr lang="en-US" sz="1200" b="1" dirty="0" smtClean="0"/>
          </a:p>
          <a:p>
            <a:pPr>
              <a:defRPr/>
            </a:pPr>
            <a:r>
              <a:rPr lang="en-US" sz="1200" b="1" dirty="0" smtClean="0"/>
              <a:t>Project Director</a:t>
            </a:r>
          </a:p>
          <a:p>
            <a:pPr lvl="1">
              <a:defRPr/>
            </a:pPr>
            <a:r>
              <a:rPr lang="en-US" sz="1200" b="1" dirty="0" smtClean="0"/>
              <a:t>Amitabh Thakore, B. Tech., MBA (IIM- Ahmadabad )</a:t>
            </a:r>
          </a:p>
          <a:p>
            <a:pPr lvl="2">
              <a:buClr>
                <a:schemeClr val="tx1"/>
              </a:buClr>
              <a:defRPr/>
            </a:pPr>
            <a:r>
              <a:rPr lang="en-US" sz="1200" b="1" dirty="0" smtClean="0">
                <a:hlinkClick r:id="rId3"/>
              </a:rPr>
              <a:t>Email id: </a:t>
            </a:r>
            <a:r>
              <a:rPr lang="en-US" sz="1200" b="1" dirty="0" smtClean="0">
                <a:solidFill>
                  <a:schemeClr val="accent2"/>
                </a:solidFill>
                <a:hlinkClick r:id="rId3"/>
              </a:rPr>
              <a:t>agthakore@yahoo.com</a:t>
            </a:r>
          </a:p>
          <a:p>
            <a:pPr>
              <a:defRPr/>
            </a:pPr>
            <a:r>
              <a:rPr lang="en-US" sz="1200" b="1" dirty="0" smtClean="0"/>
              <a:t>Ms. </a:t>
            </a:r>
            <a:r>
              <a:rPr lang="en-US" sz="1200" b="1" dirty="0" err="1" smtClean="0"/>
              <a:t>Priti</a:t>
            </a:r>
            <a:r>
              <a:rPr lang="en-US" sz="1200" b="1" dirty="0" smtClean="0"/>
              <a:t> Patel -  </a:t>
            </a:r>
            <a:r>
              <a:rPr lang="en-US" sz="1200" b="1" dirty="0" err="1" smtClean="0"/>
              <a:t>B.Pharm</a:t>
            </a:r>
            <a:r>
              <a:rPr lang="en-US" sz="1200" b="1" dirty="0" smtClean="0"/>
              <a:t>, </a:t>
            </a:r>
            <a:r>
              <a:rPr lang="en-US" sz="1200" b="1" dirty="0" err="1" smtClean="0"/>
              <a:t>M.Pharm</a:t>
            </a:r>
            <a:r>
              <a:rPr lang="en-US" sz="1200" b="1" dirty="0" smtClean="0"/>
              <a:t> (R&amp;D &amp; QA )</a:t>
            </a:r>
          </a:p>
          <a:p>
            <a:pPr lvl="2">
              <a:buClr>
                <a:schemeClr val="tx1"/>
              </a:buClr>
              <a:defRPr/>
            </a:pPr>
            <a:r>
              <a:rPr lang="en-US" sz="1200" b="1" dirty="0" smtClean="0">
                <a:hlinkClick r:id="rId3"/>
              </a:rPr>
              <a:t>Email id: pritipatel@biomix.in </a:t>
            </a:r>
          </a:p>
          <a:p>
            <a:pPr lvl="1">
              <a:buNone/>
              <a:defRPr/>
            </a:pPr>
            <a:r>
              <a:rPr lang="en-US" sz="800" b="1" dirty="0" smtClean="0">
                <a:ea typeface="+mn-ea"/>
              </a:rPr>
              <a:t>                    </a:t>
            </a:r>
          </a:p>
          <a:p>
            <a:pPr lvl="2">
              <a:buNone/>
              <a:defRPr/>
            </a:pPr>
            <a:endParaRPr lang="en-US" sz="1200" b="1" dirty="0" smtClean="0">
              <a:ea typeface="+mn-ea"/>
            </a:endParaRPr>
          </a:p>
          <a:p>
            <a:pPr>
              <a:buFont typeface="Arial" pitchFamily="34" charset="0"/>
              <a:buNone/>
              <a:defRPr/>
            </a:pPr>
            <a:r>
              <a:rPr lang="en-US" sz="1200" b="1" dirty="0" smtClean="0">
                <a:ea typeface="+mn-ea"/>
              </a:rPr>
              <a:t>           </a:t>
            </a:r>
          </a:p>
        </p:txBody>
      </p:sp>
      <p:sp>
        <p:nvSpPr>
          <p:cNvPr id="3" name="Title 2"/>
          <p:cNvSpPr>
            <a:spLocks noGrp="1"/>
          </p:cNvSpPr>
          <p:nvPr>
            <p:ph type="title"/>
          </p:nvPr>
        </p:nvSpPr>
        <p:spPr/>
        <p:txBody>
          <a:bodyPr/>
          <a:lstStyle/>
          <a:p>
            <a:pPr>
              <a:defRPr/>
            </a:pPr>
            <a:r>
              <a:rPr lang="en-US" dirty="0" smtClean="0"/>
              <a:t>Team </a:t>
            </a:r>
            <a:endParaRPr lang="en-US" dirty="0"/>
          </a:p>
        </p:txBody>
      </p:sp>
      <p:sp>
        <p:nvSpPr>
          <p:cNvPr id="5" name="Rounded Rectangle 4"/>
          <p:cNvSpPr/>
          <p:nvPr/>
        </p:nvSpPr>
        <p:spPr>
          <a:xfrm>
            <a:off x="507999" y="4696725"/>
            <a:ext cx="8502649" cy="446775"/>
          </a:xfrm>
          <a:prstGeom prst="roundRect">
            <a:avLst/>
          </a:prstGeom>
          <a:ln/>
        </p:spPr>
        <p:style>
          <a:lnRef idx="3">
            <a:schemeClr val="lt1"/>
          </a:lnRef>
          <a:fillRef idx="1">
            <a:schemeClr val="accent3"/>
          </a:fillRef>
          <a:effectRef idx="1">
            <a:schemeClr val="accent3"/>
          </a:effectRef>
          <a:fontRef idx="minor">
            <a:schemeClr val="lt1"/>
          </a:fontRef>
        </p:style>
        <p:txBody>
          <a:bodyPr/>
          <a:lstStyle/>
          <a:p>
            <a:pPr algn="ctr">
              <a:defRPr/>
            </a:pPr>
            <a:r>
              <a:rPr lang="en-US" sz="1600" dirty="0"/>
              <a:t>Eminent scientists, </a:t>
            </a:r>
            <a:r>
              <a:rPr lang="en-US" sz="1600" dirty="0" smtClean="0"/>
              <a:t>engineers, </a:t>
            </a:r>
            <a:r>
              <a:rPr lang="en-US" sz="1600" dirty="0"/>
              <a:t>doctors from World over with </a:t>
            </a:r>
            <a:r>
              <a:rPr lang="en-US" sz="1600" dirty="0" smtClean="0"/>
              <a:t>over 300 years </a:t>
            </a:r>
            <a:r>
              <a:rPr lang="en-US" sz="1600" dirty="0"/>
              <a:t>of </a:t>
            </a:r>
            <a:r>
              <a:rPr lang="en-US" sz="1600" dirty="0" smtClean="0"/>
              <a:t> collective experience</a:t>
            </a:r>
            <a:endParaRPr lang="en-US" sz="1600" dirty="0"/>
          </a:p>
          <a:p>
            <a:pPr algn="ctr">
              <a:defRPr/>
            </a:pPr>
            <a:endParaRPr lang="en-US" sz="1600" dirty="0" err="1"/>
          </a:p>
        </p:txBody>
      </p:sp>
      <p:sp>
        <p:nvSpPr>
          <p:cNvPr id="6" name="Content Placeholder 1"/>
          <p:cNvSpPr txBox="1">
            <a:spLocks/>
          </p:cNvSpPr>
          <p:nvPr/>
        </p:nvSpPr>
        <p:spPr bwMode="auto">
          <a:xfrm>
            <a:off x="4684713" y="835025"/>
            <a:ext cx="4325937" cy="3819168"/>
          </a:xfrm>
          <a:prstGeom prst="rect">
            <a:avLst/>
          </a:prstGeom>
          <a:noFill/>
          <a:ln w="9525">
            <a:noFill/>
            <a:miter lim="800000"/>
            <a:headEnd/>
            <a:tailEnd/>
          </a:ln>
        </p:spPr>
        <p:txBody>
          <a:bodyPr/>
          <a:lstStyle>
            <a:lvl1pPr marL="342900" indent="-342900" algn="l" defTabSz="457200" rtl="0" eaLnBrk="0" fontAlgn="base" hangingPunct="0">
              <a:spcBef>
                <a:spcPct val="20000"/>
              </a:spcBef>
              <a:spcAft>
                <a:spcPct val="0"/>
              </a:spcAft>
              <a:buClrTx/>
              <a:buFont typeface="Arial" pitchFamily="34" charset="0"/>
              <a:buChar char="•"/>
              <a:defRPr sz="2400" b="0" i="0" kern="1200">
                <a:solidFill>
                  <a:schemeClr val="tx1"/>
                </a:solidFill>
                <a:latin typeface="Calibri"/>
                <a:ea typeface="+mn-ea"/>
                <a:cs typeface="Calibri"/>
              </a:defRPr>
            </a:lvl1pPr>
            <a:lvl2pPr marL="742950" indent="-285750" algn="l" defTabSz="457200" rtl="0" eaLnBrk="0" fontAlgn="base" hangingPunct="0">
              <a:spcBef>
                <a:spcPct val="20000"/>
              </a:spcBef>
              <a:spcAft>
                <a:spcPct val="0"/>
              </a:spcAft>
              <a:buClrTx/>
              <a:buFont typeface="Arial" pitchFamily="34" charset="0"/>
              <a:buChar char="–"/>
              <a:defRPr sz="2000" b="0" i="0" kern="1200">
                <a:solidFill>
                  <a:schemeClr val="tx1"/>
                </a:solidFill>
                <a:latin typeface="Calibri"/>
                <a:ea typeface="+mn-ea"/>
                <a:cs typeface="Calibri"/>
              </a:defRPr>
            </a:lvl2pPr>
            <a:lvl3pPr marL="1143000" indent="-228600" algn="l" defTabSz="457200" rtl="0" eaLnBrk="0" fontAlgn="base" hangingPunct="0">
              <a:spcBef>
                <a:spcPct val="20000"/>
              </a:spcBef>
              <a:spcAft>
                <a:spcPct val="0"/>
              </a:spcAft>
              <a:buClrTx/>
              <a:buFont typeface="Arial" pitchFamily="34" charset="0"/>
              <a:buChar char="•"/>
              <a:defRPr sz="1800" b="0" i="0" kern="1200">
                <a:solidFill>
                  <a:schemeClr val="tx1"/>
                </a:solidFill>
                <a:latin typeface="Calibri"/>
                <a:ea typeface="+mn-ea"/>
                <a:cs typeface="Calibri"/>
              </a:defRPr>
            </a:lvl3pPr>
            <a:lvl4pPr marL="1600200" indent="-228600" algn="l" defTabSz="457200" rtl="0" eaLnBrk="0" fontAlgn="base" hangingPunct="0">
              <a:spcBef>
                <a:spcPct val="20000"/>
              </a:spcBef>
              <a:spcAft>
                <a:spcPct val="0"/>
              </a:spcAft>
              <a:buClrTx/>
              <a:buFont typeface="Arial" pitchFamily="34" charset="0"/>
              <a:buChar char="–"/>
              <a:defRPr sz="1600" b="0" i="0" kern="1200">
                <a:solidFill>
                  <a:schemeClr val="tx1"/>
                </a:solidFill>
                <a:latin typeface="Calibri"/>
                <a:ea typeface="+mn-ea"/>
                <a:cs typeface="Calibri"/>
              </a:defRPr>
            </a:lvl4pPr>
            <a:lvl5pPr marL="2057400" indent="-228600" algn="l" defTabSz="457200" rtl="0" eaLnBrk="0" fontAlgn="base" hangingPunct="0">
              <a:spcBef>
                <a:spcPct val="20000"/>
              </a:spcBef>
              <a:spcAft>
                <a:spcPct val="0"/>
              </a:spcAft>
              <a:buClrTx/>
              <a:buFont typeface="Arial" pitchFamily="34" charset="0"/>
              <a:buChar char="»"/>
              <a:defRPr sz="1600" b="0" i="0" kern="1200">
                <a:solidFill>
                  <a:schemeClr val="tx1"/>
                </a:solidFill>
                <a:latin typeface="Calibri"/>
                <a:ea typeface="+mn-ea"/>
                <a:cs typeface="Calibri"/>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defRPr/>
            </a:pPr>
            <a:r>
              <a:rPr lang="en-US" sz="1200" b="1" dirty="0" smtClean="0"/>
              <a:t>Medical Directors</a:t>
            </a:r>
          </a:p>
          <a:p>
            <a:pPr lvl="1">
              <a:buFont typeface="Arial" pitchFamily="34" charset="0"/>
              <a:buChar char="•"/>
              <a:defRPr/>
            </a:pPr>
            <a:r>
              <a:rPr lang="en-US" sz="1200" b="1" dirty="0" smtClean="0"/>
              <a:t>Dr. S.H. Advani, MD, FICP, FNAMS</a:t>
            </a:r>
          </a:p>
          <a:p>
            <a:pPr lvl="1">
              <a:buFont typeface="Arial" pitchFamily="34" charset="0"/>
              <a:buChar char="•"/>
              <a:defRPr/>
            </a:pPr>
            <a:r>
              <a:rPr lang="en-US" sz="1200" b="1" dirty="0" smtClean="0"/>
              <a:t>Oncologist &amp; President - Asian Cancer Society</a:t>
            </a:r>
          </a:p>
          <a:p>
            <a:pPr lvl="1">
              <a:buFont typeface="Arial" pitchFamily="34" charset="0"/>
              <a:buChar char="•"/>
              <a:defRPr/>
            </a:pPr>
            <a:r>
              <a:rPr lang="en-US" sz="1200" b="1" dirty="0" smtClean="0"/>
              <a:t>Padamvibhusan  awardee by President of India</a:t>
            </a:r>
          </a:p>
          <a:p>
            <a:pPr lvl="1">
              <a:buFont typeface="Arial" pitchFamily="34" charset="0"/>
              <a:buChar char="•"/>
              <a:defRPr/>
            </a:pPr>
            <a:r>
              <a:rPr lang="en-US" sz="1200" b="1" dirty="0" smtClean="0"/>
              <a:t>Email id: </a:t>
            </a:r>
            <a:r>
              <a:rPr lang="en-US" sz="1200" b="1" dirty="0" smtClean="0">
                <a:hlinkClick r:id="rId5"/>
              </a:rPr>
              <a:t>shadvani2000@yahoo.com</a:t>
            </a:r>
            <a:endParaRPr lang="en-US" sz="1200" b="1" dirty="0" smtClean="0"/>
          </a:p>
          <a:p>
            <a:pPr lvl="1">
              <a:buNone/>
              <a:defRPr/>
            </a:pPr>
            <a:endParaRPr lang="en-US" sz="1200" b="1" dirty="0" smtClean="0"/>
          </a:p>
          <a:p>
            <a:pPr>
              <a:defRPr/>
            </a:pPr>
            <a:r>
              <a:rPr lang="en-US" sz="1200" b="1" dirty="0" smtClean="0"/>
              <a:t> Dr. Sushil Indoria</a:t>
            </a:r>
            <a:r>
              <a:rPr lang="en-US" sz="1200" b="1" dirty="0"/>
              <a:t> </a:t>
            </a:r>
            <a:r>
              <a:rPr lang="en-US" sz="1200" b="1" dirty="0" smtClean="0"/>
              <a:t>, MD</a:t>
            </a:r>
          </a:p>
          <a:p>
            <a:pPr marL="0" indent="0">
              <a:buNone/>
              <a:defRPr/>
            </a:pPr>
            <a:r>
              <a:rPr lang="en-US" sz="1200" b="1" dirty="0"/>
              <a:t> </a:t>
            </a:r>
            <a:r>
              <a:rPr lang="en-US" sz="1200" b="1" dirty="0" smtClean="0"/>
              <a:t>          Medical Director Life care Hospital, Thane</a:t>
            </a:r>
          </a:p>
          <a:p>
            <a:pPr marL="0" indent="0">
              <a:buNone/>
              <a:defRPr/>
            </a:pPr>
            <a:r>
              <a:rPr lang="en-US" sz="1200" b="1" dirty="0"/>
              <a:t> </a:t>
            </a:r>
            <a:r>
              <a:rPr lang="en-US" sz="1200" b="1" dirty="0" smtClean="0"/>
              <a:t>          Email id: </a:t>
            </a:r>
            <a:r>
              <a:rPr lang="en-US" sz="1200" b="1" dirty="0" smtClean="0">
                <a:hlinkClick r:id="rId6"/>
              </a:rPr>
              <a:t>Sushilindoria@yahoo.in</a:t>
            </a:r>
            <a:endParaRPr lang="en-US" sz="1200" b="1" dirty="0" smtClean="0"/>
          </a:p>
          <a:p>
            <a:pPr marL="0" indent="0">
              <a:buNone/>
              <a:defRPr/>
            </a:pPr>
            <a:endParaRPr lang="en-US" sz="1200" b="1" dirty="0" smtClean="0"/>
          </a:p>
          <a:p>
            <a:pPr>
              <a:defRPr/>
            </a:pPr>
            <a:r>
              <a:rPr lang="en-US" sz="1200" b="1" dirty="0" smtClean="0"/>
              <a:t> Dr. Sandhya Saharan, MD, DGO, Gynecologist and IVF</a:t>
            </a:r>
          </a:p>
          <a:p>
            <a:pPr>
              <a:buNone/>
              <a:defRPr/>
            </a:pPr>
            <a:r>
              <a:rPr lang="en-US" sz="1200" b="1" dirty="0" smtClean="0"/>
              <a:t>           specialist. Email id: </a:t>
            </a:r>
            <a:r>
              <a:rPr lang="en-US" sz="1200" b="1" dirty="0" smtClean="0">
                <a:hlinkClick r:id="rId6"/>
              </a:rPr>
              <a:t>drsandhyasaharan@hotmail.com </a:t>
            </a:r>
          </a:p>
          <a:p>
            <a:pPr>
              <a:buNone/>
              <a:defRPr/>
            </a:pPr>
            <a:endParaRPr lang="en-US" sz="1200" b="1" dirty="0" smtClean="0">
              <a:hlinkClick r:id="rId6"/>
            </a:endParaRPr>
          </a:p>
          <a:p>
            <a:pPr>
              <a:defRPr/>
            </a:pPr>
            <a:r>
              <a:rPr lang="en-US" sz="1200" b="1" dirty="0" smtClean="0"/>
              <a:t>Dr. Ali </a:t>
            </a:r>
            <a:r>
              <a:rPr lang="en-US" sz="1200" b="1" dirty="0" err="1" smtClean="0"/>
              <a:t>Irani</a:t>
            </a:r>
            <a:r>
              <a:rPr lang="en-US" sz="1200" b="1" dirty="0" smtClean="0"/>
              <a:t> - President API, Ortho &amp; Sports Medicine                                                                     Former Physiotherapist of Indian Cricket Team (12 years )               Email Id: </a:t>
            </a:r>
            <a:r>
              <a:rPr lang="en-US" sz="1200" b="1" dirty="0" smtClean="0">
                <a:hlinkClick r:id="rId7"/>
              </a:rPr>
              <a:t>dralirani@gmail.com</a:t>
            </a:r>
            <a:endParaRPr lang="en-US" sz="1200" b="1" dirty="0" smtClean="0"/>
          </a:p>
          <a:p>
            <a:pPr>
              <a:buNone/>
              <a:defRPr/>
            </a:pPr>
            <a:endParaRPr lang="en-US" sz="1200" b="1" dirty="0">
              <a:hlinkClick r:id="rId6"/>
            </a:endParaRPr>
          </a:p>
        </p:txBody>
      </p:sp>
    </p:spTree>
    <p:extLst>
      <p:ext uri="{BB962C8B-B14F-4D97-AF65-F5344CB8AC3E}">
        <p14:creationId xmlns:p14="http://schemas.microsoft.com/office/powerpoint/2010/main" val="2121147431"/>
      </p:ext>
    </p:extLst>
  </p:cSld>
  <p:clrMapOvr>
    <a:masterClrMapping/>
  </p:clrMapOvr>
  <p:transition spd="slow">
    <p:fade thruBlk="1"/>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6" name="Picture 5" descr="Smiling indian face.jpg"/>
          <p:cNvPicPr>
            <a:picLocks noChangeAspect="1"/>
          </p:cNvPicPr>
          <p:nvPr/>
        </p:nvPicPr>
        <p:blipFill>
          <a:blip r:embed="rId3" cstate="print"/>
          <a:srcRect/>
          <a:stretch>
            <a:fillRect/>
          </a:stretch>
        </p:blipFill>
        <p:spPr bwMode="auto">
          <a:xfrm>
            <a:off x="0" y="0"/>
            <a:ext cx="9144000" cy="5143500"/>
          </a:xfrm>
          <a:prstGeom prst="rect">
            <a:avLst/>
          </a:prstGeom>
          <a:noFill/>
          <a:ln w="9525">
            <a:noFill/>
            <a:miter lim="800000"/>
            <a:headEnd/>
            <a:tailEnd/>
          </a:ln>
        </p:spPr>
      </p:pic>
      <p:sp>
        <p:nvSpPr>
          <p:cNvPr id="5" name="Subtitle 4"/>
          <p:cNvSpPr>
            <a:spLocks noGrp="1"/>
          </p:cNvSpPr>
          <p:nvPr>
            <p:ph type="subTitle" idx="1"/>
          </p:nvPr>
        </p:nvSpPr>
        <p:spPr>
          <a:xfrm>
            <a:off x="0" y="658813"/>
            <a:ext cx="5816008" cy="1266825"/>
          </a:xfrm>
        </p:spPr>
        <p:txBody>
          <a:bodyPr/>
          <a:lstStyle/>
          <a:p>
            <a:pPr>
              <a:defRPr/>
            </a:pPr>
            <a:r>
              <a:rPr lang="en-US" sz="2800" b="0" dirty="0">
                <a:solidFill>
                  <a:schemeClr val="bg1"/>
                </a:solidFill>
                <a:latin typeface="Courier" pitchFamily="49" charset="0"/>
                <a:cs typeface="Courier"/>
              </a:rPr>
              <a:t>What if there was a way to treat most </a:t>
            </a:r>
            <a:r>
              <a:rPr lang="en-US" sz="2800" b="0" dirty="0" smtClean="0">
                <a:solidFill>
                  <a:schemeClr val="bg1"/>
                </a:solidFill>
                <a:latin typeface="Courier" pitchFamily="49" charset="0"/>
                <a:cs typeface="Courier"/>
              </a:rPr>
              <a:t> viral &amp; all immunity disorders</a:t>
            </a:r>
            <a:endParaRPr lang="en-US" sz="2800" b="0" dirty="0">
              <a:solidFill>
                <a:schemeClr val="bg1"/>
              </a:solidFill>
              <a:latin typeface="Courier" pitchFamily="49" charset="0"/>
              <a:cs typeface="Courier"/>
            </a:endParaRPr>
          </a:p>
        </p:txBody>
      </p:sp>
    </p:spTree>
    <p:extLst>
      <p:ext uri="{BB962C8B-B14F-4D97-AF65-F5344CB8AC3E}">
        <p14:creationId xmlns:p14="http://schemas.microsoft.com/office/powerpoint/2010/main" val="980924467"/>
      </p:ext>
    </p:extLst>
  </p:cSld>
  <p:clrMapOvr>
    <a:masterClrMapping/>
  </p:clrMapOvr>
  <p:transition spd="slow">
    <p:fade thruBlk="1"/>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28600" y="893763"/>
            <a:ext cx="2206625" cy="569912"/>
          </a:xfrm>
        </p:spPr>
        <p:txBody>
          <a:bodyPr>
            <a:noAutofit/>
          </a:bodyPr>
          <a:lstStyle/>
          <a:p>
            <a:pPr marL="0" indent="0" algn="ctr">
              <a:buNone/>
            </a:pPr>
            <a:r>
              <a:rPr lang="en-US" b="1" dirty="0" smtClean="0">
                <a:solidFill>
                  <a:prstClr val="black"/>
                </a:solidFill>
                <a:latin typeface="Calibri" pitchFamily="34" charset="0"/>
                <a:cs typeface="Calibri" pitchFamily="34" charset="0"/>
              </a:rPr>
              <a:t>AFFORDABLE </a:t>
            </a:r>
          </a:p>
          <a:p>
            <a:pPr marL="0" indent="0" algn="ctr">
              <a:buNone/>
            </a:pPr>
            <a:endParaRPr lang="en-US" b="1" dirty="0" smtClean="0">
              <a:solidFill>
                <a:prstClr val="black"/>
              </a:solidFill>
              <a:latin typeface="Calibri" pitchFamily="34" charset="0"/>
              <a:cs typeface="Calibri" pitchFamily="34" charset="0"/>
            </a:endParaRPr>
          </a:p>
        </p:txBody>
      </p:sp>
      <p:sp>
        <p:nvSpPr>
          <p:cNvPr id="3" name="Title 2"/>
          <p:cNvSpPr>
            <a:spLocks noGrp="1"/>
          </p:cNvSpPr>
          <p:nvPr>
            <p:ph type="title"/>
          </p:nvPr>
        </p:nvSpPr>
        <p:spPr/>
        <p:txBody>
          <a:bodyPr>
            <a:normAutofit/>
          </a:bodyPr>
          <a:lstStyle/>
          <a:p>
            <a:pPr>
              <a:defRPr/>
            </a:pPr>
            <a:r>
              <a:rPr lang="en-US" dirty="0" smtClean="0">
                <a:solidFill>
                  <a:prstClr val="white"/>
                </a:solidFill>
              </a:rPr>
              <a:t>Globally Patented : Radha108 drug</a:t>
            </a:r>
            <a:endParaRPr lang="en-US" dirty="0">
              <a:solidFill>
                <a:prstClr val="white"/>
              </a:solidFill>
            </a:endParaRPr>
          </a:p>
        </p:txBody>
      </p:sp>
      <p:sp>
        <p:nvSpPr>
          <p:cNvPr id="4" name="Content Placeholder 1"/>
          <p:cNvSpPr txBox="1">
            <a:spLocks/>
          </p:cNvSpPr>
          <p:nvPr/>
        </p:nvSpPr>
        <p:spPr bwMode="auto">
          <a:xfrm>
            <a:off x="2670027" y="1867694"/>
            <a:ext cx="2801938" cy="836612"/>
          </a:xfrm>
          <a:prstGeom prst="rect">
            <a:avLst/>
          </a:prstGeom>
          <a:noFill/>
          <a:ln w="9525">
            <a:noFill/>
            <a:miter lim="800000"/>
            <a:headEnd/>
            <a:tailEnd/>
          </a:ln>
        </p:spPr>
        <p:txBody>
          <a:bodyPr/>
          <a:lstStyle/>
          <a:p>
            <a:pPr algn="ctr" eaLnBrk="0" hangingPunct="0">
              <a:spcBef>
                <a:spcPct val="20000"/>
              </a:spcBef>
              <a:buFont typeface="Arial" pitchFamily="34" charset="0"/>
              <a:buNone/>
            </a:pPr>
            <a:r>
              <a:rPr lang="en-US" sz="2400" b="1" dirty="0">
                <a:solidFill>
                  <a:prstClr val="black"/>
                </a:solidFill>
                <a:latin typeface="Calibri" pitchFamily="34" charset="0"/>
                <a:cs typeface="Calibri" pitchFamily="34" charset="0"/>
              </a:rPr>
              <a:t>EASY TO </a:t>
            </a:r>
            <a:r>
              <a:rPr lang="en-US" sz="2400" b="1" dirty="0" smtClean="0">
                <a:solidFill>
                  <a:prstClr val="black"/>
                </a:solidFill>
                <a:latin typeface="Calibri" pitchFamily="34" charset="0"/>
                <a:cs typeface="Calibri" pitchFamily="34" charset="0"/>
              </a:rPr>
              <a:t>ADMINISTER</a:t>
            </a:r>
            <a:endParaRPr lang="en-US" sz="2400" b="1" dirty="0">
              <a:solidFill>
                <a:prstClr val="black"/>
              </a:solidFill>
              <a:latin typeface="Calibri" pitchFamily="34" charset="0"/>
              <a:cs typeface="Calibri" pitchFamily="34" charset="0"/>
            </a:endParaRPr>
          </a:p>
          <a:p>
            <a:pPr algn="ctr" eaLnBrk="0" hangingPunct="0">
              <a:spcBef>
                <a:spcPct val="20000"/>
              </a:spcBef>
              <a:buFont typeface="Arial" pitchFamily="34" charset="0"/>
              <a:buNone/>
            </a:pPr>
            <a:endParaRPr lang="en-US" sz="2400" b="1" dirty="0">
              <a:solidFill>
                <a:prstClr val="black"/>
              </a:solidFill>
              <a:latin typeface="Calibri" pitchFamily="34" charset="0"/>
              <a:cs typeface="Calibri" pitchFamily="34" charset="0"/>
            </a:endParaRPr>
          </a:p>
        </p:txBody>
      </p:sp>
      <p:sp>
        <p:nvSpPr>
          <p:cNvPr id="6" name="Content Placeholder 1"/>
          <p:cNvSpPr txBox="1">
            <a:spLocks/>
          </p:cNvSpPr>
          <p:nvPr/>
        </p:nvSpPr>
        <p:spPr bwMode="auto">
          <a:xfrm>
            <a:off x="6094413" y="2959099"/>
            <a:ext cx="2801937" cy="900519"/>
          </a:xfrm>
          <a:prstGeom prst="rect">
            <a:avLst/>
          </a:prstGeom>
          <a:noFill/>
          <a:ln w="9525">
            <a:noFill/>
            <a:miter lim="800000"/>
            <a:headEnd/>
            <a:tailEnd/>
          </a:ln>
        </p:spPr>
        <p:txBody>
          <a:bodyPr/>
          <a:lstStyle/>
          <a:p>
            <a:pPr algn="ctr" eaLnBrk="0" hangingPunct="0">
              <a:spcBef>
                <a:spcPct val="20000"/>
              </a:spcBef>
              <a:buFont typeface="Arial" pitchFamily="34" charset="0"/>
              <a:buNone/>
            </a:pPr>
            <a:r>
              <a:rPr lang="en-US" sz="2400" b="1" dirty="0">
                <a:solidFill>
                  <a:prstClr val="black"/>
                </a:solidFill>
                <a:latin typeface="Calibri" pitchFamily="34" charset="0"/>
                <a:cs typeface="Calibri" pitchFamily="34" charset="0"/>
              </a:rPr>
              <a:t>WITH NO SIDE </a:t>
            </a:r>
            <a:r>
              <a:rPr lang="en-US" sz="2400" b="1" dirty="0" smtClean="0">
                <a:solidFill>
                  <a:prstClr val="black"/>
                </a:solidFill>
                <a:latin typeface="Calibri" pitchFamily="34" charset="0"/>
                <a:cs typeface="Calibri" pitchFamily="34" charset="0"/>
              </a:rPr>
              <a:t>EFFECTS </a:t>
            </a:r>
            <a:endParaRPr lang="en-US" sz="2400" dirty="0">
              <a:solidFill>
                <a:prstClr val="black"/>
              </a:solidFill>
              <a:latin typeface="Calibri" pitchFamily="34" charset="0"/>
              <a:cs typeface="Calibri" pitchFamily="34" charset="0"/>
            </a:endParaRPr>
          </a:p>
          <a:p>
            <a:pPr algn="ctr" eaLnBrk="0" hangingPunct="0">
              <a:spcBef>
                <a:spcPct val="20000"/>
              </a:spcBef>
              <a:buFont typeface="Arial" pitchFamily="34" charset="0"/>
              <a:buNone/>
            </a:pPr>
            <a:endParaRPr lang="en-US" sz="2400" dirty="0">
              <a:solidFill>
                <a:prstClr val="black"/>
              </a:solidFill>
              <a:latin typeface="Calibri" pitchFamily="34" charset="0"/>
              <a:cs typeface="Calibri" pitchFamily="34" charset="0"/>
            </a:endParaRPr>
          </a:p>
        </p:txBody>
      </p:sp>
      <p:sp>
        <p:nvSpPr>
          <p:cNvPr id="7" name="Rounded Rectangle 6"/>
          <p:cNvSpPr/>
          <p:nvPr/>
        </p:nvSpPr>
        <p:spPr>
          <a:xfrm>
            <a:off x="26988" y="4152900"/>
            <a:ext cx="9124950" cy="703263"/>
          </a:xfrm>
          <a:prstGeom prst="roundRect">
            <a:avLst/>
          </a:prstGeom>
          <a:ln/>
        </p:spPr>
        <p:style>
          <a:lnRef idx="3">
            <a:schemeClr val="lt1"/>
          </a:lnRef>
          <a:fillRef idx="1">
            <a:schemeClr val="accent2"/>
          </a:fillRef>
          <a:effectRef idx="1">
            <a:schemeClr val="accent2"/>
          </a:effectRef>
          <a:fontRef idx="minor">
            <a:schemeClr val="lt1"/>
          </a:fontRef>
        </p:style>
        <p:txBody>
          <a:bodyPr anchor="ctr"/>
          <a:lstStyle/>
          <a:p>
            <a:pPr algn="ctr">
              <a:defRPr/>
            </a:pPr>
            <a:r>
              <a:rPr lang="en-US" sz="2000" b="1" dirty="0" smtClean="0">
                <a:solidFill>
                  <a:prstClr val="black"/>
                </a:solidFill>
              </a:rPr>
              <a:t>Can </a:t>
            </a:r>
            <a:r>
              <a:rPr lang="en-US" sz="2000" b="1" dirty="0">
                <a:solidFill>
                  <a:prstClr val="black"/>
                </a:solidFill>
              </a:rPr>
              <a:t>be consumed by </a:t>
            </a:r>
            <a:r>
              <a:rPr lang="en-US" sz="2000" b="1" dirty="0" smtClean="0">
                <a:solidFill>
                  <a:prstClr val="black"/>
                </a:solidFill>
              </a:rPr>
              <a:t>all.. has no age or sex barrier, drug , drug interaction </a:t>
            </a:r>
            <a:endParaRPr lang="en-US" sz="2000" b="1" dirty="0">
              <a:solidFill>
                <a:prstClr val="black"/>
              </a:solidFill>
            </a:endParaRPr>
          </a:p>
        </p:txBody>
      </p:sp>
    </p:spTree>
  </p:cSld>
  <p:clrMapOvr>
    <a:masterClrMapping/>
  </p:clrMapOvr>
  <p:transition spd="slow">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p:cTn id="7" dur="500" fill="hold"/>
                                        <p:tgtEl>
                                          <p:spTgt spid="2">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2">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2">
                                            <p:txEl>
                                              <p:pRg st="0" end="0"/>
                                            </p:txEl>
                                          </p:spTgt>
                                        </p:tgtEl>
                                      </p:cBhvr>
                                    </p:animEffect>
                                  </p:childTnLst>
                                </p:cTn>
                              </p:par>
                            </p:childTnLst>
                          </p:cTn>
                        </p:par>
                        <p:par>
                          <p:cTn id="10" fill="hold">
                            <p:stCondLst>
                              <p:cond delay="500"/>
                            </p:stCondLst>
                            <p:childTnLst>
                              <p:par>
                                <p:cTn id="11" presetID="53" presetClass="entr" presetSubtype="16" fill="hold" grpId="0" nodeType="after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p:cTn id="13" dur="500" fill="hold"/>
                                        <p:tgtEl>
                                          <p:spTgt spid="4"/>
                                        </p:tgtEl>
                                        <p:attrNameLst>
                                          <p:attrName>ppt_w</p:attrName>
                                        </p:attrNameLst>
                                      </p:cBhvr>
                                      <p:tavLst>
                                        <p:tav tm="0">
                                          <p:val>
                                            <p:fltVal val="0"/>
                                          </p:val>
                                        </p:tav>
                                        <p:tav tm="100000">
                                          <p:val>
                                            <p:strVal val="#ppt_w"/>
                                          </p:val>
                                        </p:tav>
                                      </p:tavLst>
                                    </p:anim>
                                    <p:anim calcmode="lin" valueType="num">
                                      <p:cBhvr>
                                        <p:cTn id="14" dur="500" fill="hold"/>
                                        <p:tgtEl>
                                          <p:spTgt spid="4"/>
                                        </p:tgtEl>
                                        <p:attrNameLst>
                                          <p:attrName>ppt_h</p:attrName>
                                        </p:attrNameLst>
                                      </p:cBhvr>
                                      <p:tavLst>
                                        <p:tav tm="0">
                                          <p:val>
                                            <p:fltVal val="0"/>
                                          </p:val>
                                        </p:tav>
                                        <p:tav tm="100000">
                                          <p:val>
                                            <p:strVal val="#ppt_h"/>
                                          </p:val>
                                        </p:tav>
                                      </p:tavLst>
                                    </p:anim>
                                    <p:animEffect transition="in" filter="fade">
                                      <p:cBhvr>
                                        <p:cTn id="15" dur="500"/>
                                        <p:tgtEl>
                                          <p:spTgt spid="4"/>
                                        </p:tgtEl>
                                      </p:cBhvr>
                                    </p:animEffect>
                                  </p:childTnLst>
                                </p:cTn>
                              </p:par>
                            </p:childTnLst>
                          </p:cTn>
                        </p:par>
                        <p:par>
                          <p:cTn id="16" fill="hold">
                            <p:stCondLst>
                              <p:cond delay="1000"/>
                            </p:stCondLst>
                            <p:childTnLst>
                              <p:par>
                                <p:cTn id="17" presetID="53" presetClass="entr" presetSubtype="16" fill="hold" grpId="0" nodeType="after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p:cTn id="19" dur="500" fill="hold"/>
                                        <p:tgtEl>
                                          <p:spTgt spid="6"/>
                                        </p:tgtEl>
                                        <p:attrNameLst>
                                          <p:attrName>ppt_w</p:attrName>
                                        </p:attrNameLst>
                                      </p:cBhvr>
                                      <p:tavLst>
                                        <p:tav tm="0">
                                          <p:val>
                                            <p:fltVal val="0"/>
                                          </p:val>
                                        </p:tav>
                                        <p:tav tm="100000">
                                          <p:val>
                                            <p:strVal val="#ppt_w"/>
                                          </p:val>
                                        </p:tav>
                                      </p:tavLst>
                                    </p:anim>
                                    <p:anim calcmode="lin" valueType="num">
                                      <p:cBhvr>
                                        <p:cTn id="20" dur="500" fill="hold"/>
                                        <p:tgtEl>
                                          <p:spTgt spid="6"/>
                                        </p:tgtEl>
                                        <p:attrNameLst>
                                          <p:attrName>ppt_h</p:attrName>
                                        </p:attrNameLst>
                                      </p:cBhvr>
                                      <p:tavLst>
                                        <p:tav tm="0">
                                          <p:val>
                                            <p:fltVal val="0"/>
                                          </p:val>
                                        </p:tav>
                                        <p:tav tm="100000">
                                          <p:val>
                                            <p:strVal val="#ppt_h"/>
                                          </p:val>
                                        </p:tav>
                                      </p:tavLst>
                                    </p:anim>
                                    <p:animEffect transition="in" filter="fade">
                                      <p:cBhvr>
                                        <p:cTn id="21" dur="500"/>
                                        <p:tgtEl>
                                          <p:spTgt spid="6"/>
                                        </p:tgtEl>
                                      </p:cBhvr>
                                    </p:animEffect>
                                  </p:childTnLst>
                                </p:cTn>
                              </p:par>
                            </p:childTnLst>
                          </p:cTn>
                        </p:par>
                        <p:par>
                          <p:cTn id="22" fill="hold">
                            <p:stCondLst>
                              <p:cond delay="1500"/>
                            </p:stCondLst>
                            <p:childTnLst>
                              <p:par>
                                <p:cTn id="23" presetID="10" presetClass="entr" presetSubtype="0" fill="hold" grpId="0" nodeType="afterEffect">
                                  <p:stCondLst>
                                    <p:cond delay="0"/>
                                  </p:stCondLst>
                                  <p:childTnLst>
                                    <p:set>
                                      <p:cBhvr>
                                        <p:cTn id="24" dur="1" fill="hold">
                                          <p:stCondLst>
                                            <p:cond delay="0"/>
                                          </p:stCondLst>
                                        </p:cTn>
                                        <p:tgtEl>
                                          <p:spTgt spid="7"/>
                                        </p:tgtEl>
                                        <p:attrNameLst>
                                          <p:attrName>style.visibility</p:attrName>
                                        </p:attrNameLst>
                                      </p:cBhvr>
                                      <p:to>
                                        <p:strVal val="visible"/>
                                      </p:to>
                                    </p:set>
                                    <p:animEffect transition="in" filter="fade">
                                      <p:cBhvr>
                                        <p:cTn id="25"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P spid="4" grpId="0"/>
      <p:bldP spid="6" grpId="0"/>
      <p:bldP spid="7"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THINKCELLPRESENTATIONDONOTDELETE" val="&lt;?xml version=&quot;1.0&quot; encoding=&quot;UTF-16&quot; standalone=&quot;yes&quot;?&gt;&#10;&lt;root reqver=&quot;17839&quot;&gt;&lt;version val=&quot;21129&quot;/&gt;&lt;CPresentation id=&quot;1&quot;&gt;&lt;m_defprecNumber idref=&quot;2&quot;/&gt;&lt;m_defprecPercent idref=&quot;3&quot;/&gt;&lt;m_defprecDate idref=&quot;4&quot;/&gt;&lt;m_defprecYear idref=&quot;5&quot;/&gt;&lt;m_defprecQuarter idref=&quot;6&quot;/&gt;&lt;m_defprecMonth idref=&quot;7&quot;/&gt;&lt;m_defprecWeek idref=&quot;8&quot;/&gt;&lt;m_defprecDay idref=&quot;9&quot;/&gt;&lt;m_mruColor&gt;&lt;m_vecMRU length=&quot;24&quot;&gt;&lt;elem m_fUsage=&quot;2.98532790000000060000E+000&quot;&gt;&lt;m_ppcolschidx val=&quot;0&quot;/&gt;&lt;m_rgb r=&quot;ff&quot; g=&quot;ff&quot; b=&quot;99&quot;/&gt;&lt;/elem&gt;&lt;elem m_fUsage=&quot;1.94239115827521620000E+000&quot;&gt;&lt;m_ppcolschidx val=&quot;0&quot;/&gt;&lt;m_rgb r=&quot;10&quot; g=&quot;8b&quot; b=&quot;2c&quot;/&gt;&lt;/elem&gt;&lt;elem m_fUsage=&quot;1.44706605543126330000E+000&quot;&gt;&lt;m_ppcolschidx val=&quot;0&quot;/&gt;&lt;m_rgb r=&quot;dc&quot; g=&quot;28&quot; b=&quot;28&quot;/&gt;&lt;/elem&gt;&lt;elem m_fUsage=&quot;9.41783937815188100000E-001&quot;&gt;&lt;m_ppcolschidx val=&quot;0&quot;/&gt;&lt;m_rgb r=&quot;8c&quot; g=&quot;f&quot; b=&quot;f&quot;/&gt;&lt;/elem&gt;&lt;elem m_fUsage=&quot;8.82488880650619700000E-001&quot;&gt;&lt;m_ppcolschidx val=&quot;0&quot;/&gt;&lt;m_rgb r=&quot;a&quot; g=&quot;58&quot; b=&quot;1c&quot;/&gt;&lt;/elem&gt;&lt;elem m_fUsage=&quot;5.50180176555941870000E-001&quot;&gt;&lt;m_ppcolschidx val=&quot;0&quot;/&gt;&lt;m_rgb r=&quot;fa&quot; g=&quot;fa&quot; b=&quot;73&quot;/&gt;&lt;/elem&gt;&lt;elem m_fUsage=&quot;2.54186582832900130000E-001&quot;&gt;&lt;m_ppcolschidx val=&quot;0&quot;/&gt;&lt;m_rgb r=&quot;65&quot; g=&quot;32&quot; b=&quot;69&quot;/&gt;&lt;/elem&gt;&lt;elem m_fUsage=&quot;2.36811263850476410000E-001&quot;&gt;&lt;m_ppcolschidx val=&quot;0&quot;/&gt;&lt;m_rgb r=&quot;ff&quot; g=&quot;0&quot; b=&quot;0&quot;/&gt;&lt;/elem&gt;&lt;elem m_fUsage=&quot;1.85372197381603430000E-001&quot;&gt;&lt;m_ppcolschidx val=&quot;0&quot;/&gt;&lt;m_rgb r=&quot;fe&quot; g=&quot;f9&quot; b=&quot;3d&quot;/&gt;&lt;/elem&gt;&lt;elem m_fUsage=&quot;1.61728524382998120000E-001&quot;&gt;&lt;m_ppcolschidx val=&quot;0&quot;/&gt;&lt;m_rgb r=&quot;f&quot; g=&quot;84&quot; b=&quot;29&quot;/&gt;&lt;/elem&gt;&lt;elem m_fUsage=&quot;1.50253903207884370000E-001&quot;&gt;&lt;m_ppcolschidx val=&quot;0&quot;/&gt;&lt;m_rgb r=&quot;c8&quot; g=&quot;0&quot; b=&quot;0&quot;/&gt;&lt;/elem&gt;&lt;elem m_fUsage=&quot;1.20399112796518920000E-001&quot;&gt;&lt;m_ppcolschidx val=&quot;0&quot;/&gt;&lt;m_rgb r=&quot;ff&quot; g=&quot;e6&quot; b=&quot;64&quot;/&gt;&lt;/elem&gt;&lt;elem m_fUsage=&quot;5.89947902517862780000E-002&quot;&gt;&lt;m_ppcolschidx val=&quot;0&quot;/&gt;&lt;m_rgb r=&quot;be&quot; g=&quot;e6&quot; b=&quot;73&quot;/&gt;&lt;/elem&gt;&lt;elem m_fUsage=&quot;5.23347633027360990000E-002&quot;&gt;&lt;m_ppcolschidx val=&quot;0&quot;/&gt;&lt;m_rgb r=&quot;1a&quot; g=&quot;e3&quot; b=&quot;47&quot;/&gt;&lt;/elem&gt;&lt;elem m_fUsage=&quot;2.79178339470312130000E-002&quot;&gt;&lt;m_ppcolschidx val=&quot;0&quot;/&gt;&lt;m_rgb r=&quot;11&quot; g=&quot;9d&quot; b=&quot;31&quot;/&gt;&lt;/elem&gt;&lt;elem m_fUsage=&quot;1.94481528868194980000E-003&quot;&gt;&lt;m_ppcolschidx val=&quot;0&quot;/&gt;&lt;m_rgb r=&quot;5a&quot; g=&quot;b4&quot; b=&quot;14&quot;/&gt;&lt;/elem&gt;&lt;elem m_fUsage=&quot;3.51524297114370360000E-004&quot;&gt;&lt;m_ppcolschidx val=&quot;0&quot;/&gt;&lt;m_rgb r=&quot;13&quot; g=&quot;ac&quot; b=&quot;35&quot;/&gt;&lt;/elem&gt;&lt;elem m_fUsage=&quot;3.27881414339125590000E-004&quot;&gt;&lt;m_ppcolschidx val=&quot;0&quot;/&gt;&lt;m_rgb r=&quot;c0&quot; g=&quot;18&quot; b=&quot;14&quot;/&gt;&lt;/elem&gt;&lt;elem m_fUsage=&quot;4.99909411435791880000E-005&quot;&gt;&lt;m_ppcolschidx val=&quot;0&quot;/&gt;&lt;m_rgb r=&quot;be&quot; g=&quot;19&quot; b=&quot;14&quot;/&gt;&lt;/elem&gt;&lt;elem m_fUsage=&quot;4.59246586766388560000E-005&quot;&gt;&lt;m_ppcolschidx val=&quot;0&quot;/&gt;&lt;m_rgb r=&quot;b&quot; g=&quot;5b&quot; b=&quot;1d&quot;/&gt;&lt;/elem&gt;&lt;elem m_fUsage=&quot;1.56949639602011910000E-005&quot;&gt;&lt;m_ppcolschidx val=&quot;0&quot;/&gt;&lt;m_rgb r=&quot;ff&quot; g=&quot;82&quot; b=&quot;82&quot;/&gt;&lt;/elem&gt;&lt;elem m_fUsage=&quot;1.41158163862184180000E-005&quot;&gt;&lt;m_ppcolschidx val=&quot;0&quot;/&gt;&lt;m_rgb r=&quot;e4&quot; g=&quot;18&quot; b=&quot;18&quot;/&gt;&lt;/elem&gt;&lt;elem m_fUsage=&quot;1.02904301455532260000E-005&quot;&gt;&lt;m_ppcolschidx val=&quot;0&quot;/&gt;&lt;m_rgb r=&quot;53&quot; g=&quot;9&quot; b=&quot;9&quot;/&gt;&lt;/elem&gt;&lt;elem m_fUsage=&quot;1.61883892521715740000E-006&quot;&gt;&lt;m_ppcolschidx val=&quot;0&quot;/&gt;&lt;m_rgb r=&quot;fa&quot; g=&quot;d7&quot; b=&quot;55&quot;/&gt;&lt;/elem&gt;&lt;/m_vecMRU&gt;&lt;/m_mruColor&gt;&lt;m_mapectfillschemeMRU/&gt;&lt;m_eweekdayFirstOfWeek val=&quot;1&quot;/&gt;&lt;m_eweekdayFirstOfWorkweek val=&quot;2&quot;/&gt;&lt;m_eweekdayFirstOfWeekend val=&quot;7&quot;/&gt;&lt;/CPresentation&gt;&lt;CDefaultPrec id=&quot;9&quot;&gt;&lt;m_precDefault/&gt;&lt;/CDefaultPrec&gt;&lt;CDefaultPrec id=&quot;8&quot;&gt;&lt;m_precDefault/&gt;&lt;/CDefaultPrec&gt;&lt;CDefaultPrec id=&quot;7&quot;&gt;&lt;m_precDefault/&gt;&lt;/CDefaultPrec&gt;&lt;CDefaultPrec id=&quot;6&quot;&gt;&lt;m_precDefault/&gt;&lt;/CDefaultPrec&gt;&lt;CDefaultPrec id=&quot;5&quot;&gt;&lt;m_precDefault/&gt;&lt;/CDefaultPrec&gt;&lt;CDefaultPrec id=&quot;4&quot;&gt;&lt;m_precDefault/&gt;&lt;/CDefaultPrec&gt;&lt;CDefaultPrec id=&quot;3&quot;&gt;&lt;m_precDefault/&gt;&lt;/CDefaultPrec&gt;&lt;CDefaultPrec id=&quot;2&quot;&gt;&lt;m_precDefault&gt;&lt;m_chDecimalSymbol&gt;.&lt;/m_chDecimalSymbol&gt;&lt;m_nGroupingDigits val=&quot;3&quot;/&gt;&lt;m_chGroupingSymbol&gt;,&lt;/m_chGroupingSymbol&gt;&lt;m_chDecimalSymbol17909&gt;.&lt;/m_chDecimalSymbol17909&gt;&lt;m_nGroupingDigits17909 val=&quot;3&quot;/&gt;&lt;m_chGroupingSymbol17909&gt;,&lt;/m_chGroupingSymbol17909&gt;&lt;/m_precDefault&gt;&lt;/CDefaultPrec&gt;&lt;/root&gt;"/>
  <p:tag name="THINKCELLUNDODONOTDELETE" val="6984"/>
</p:tagLst>
</file>

<file path=ppt/tags/tag10.xml><?xml version="1.0" encoding="utf-8"?>
<p:tagLst xmlns:a="http://schemas.openxmlformats.org/drawingml/2006/main" xmlns:r="http://schemas.openxmlformats.org/officeDocument/2006/relationships" xmlns:p="http://schemas.openxmlformats.org/presentationml/2006/main">
  <p:tag name="THINKCELLSHAPEDONOTDELETE" val="plvGf0AGhzECfBbwxnGYy.Q"/>
</p:tagLst>
</file>

<file path=ppt/tags/tag11.xml><?xml version="1.0" encoding="utf-8"?>
<p:tagLst xmlns:a="http://schemas.openxmlformats.org/drawingml/2006/main" xmlns:r="http://schemas.openxmlformats.org/officeDocument/2006/relationships" xmlns:p="http://schemas.openxmlformats.org/presentationml/2006/main">
  <p:tag name="THINKCELLSHAPEDONOTDELETE" val="pK6o1DQ_rZUas2fnQGBLtnw"/>
</p:tagLst>
</file>

<file path=ppt/tags/tag12.xml><?xml version="1.0" encoding="utf-8"?>
<p:tagLst xmlns:a="http://schemas.openxmlformats.org/drawingml/2006/main" xmlns:r="http://schemas.openxmlformats.org/officeDocument/2006/relationships" xmlns:p="http://schemas.openxmlformats.org/presentationml/2006/main">
  <p:tag name="THINKCELLSHAPEDONOTDELETE" val="pRFdjTOZOmEC9kkbYAgMeuQ"/>
</p:tagLst>
</file>

<file path=ppt/tags/tag13.xml><?xml version="1.0" encoding="utf-8"?>
<p:tagLst xmlns:a="http://schemas.openxmlformats.org/drawingml/2006/main" xmlns:r="http://schemas.openxmlformats.org/officeDocument/2006/relationships" xmlns:p="http://schemas.openxmlformats.org/presentationml/2006/main">
  <p:tag name="THINKCELLSHAPEDONOTDELETE" val="plvGf0AGhzECfBbwxnGYy.Q"/>
</p:tagLst>
</file>

<file path=ppt/tags/tag14.xml><?xml version="1.0" encoding="utf-8"?>
<p:tagLst xmlns:a="http://schemas.openxmlformats.org/drawingml/2006/main" xmlns:r="http://schemas.openxmlformats.org/officeDocument/2006/relationships" xmlns:p="http://schemas.openxmlformats.org/presentationml/2006/main">
  <p:tag name="THINKCELLSHAPEDONOTDELETE" val="pK6o1DQ_rZUas2fnQGBLtnw"/>
</p:tagLst>
</file>

<file path=ppt/tags/tag15.xml><?xml version="1.0" encoding="utf-8"?>
<p:tagLst xmlns:a="http://schemas.openxmlformats.org/drawingml/2006/main" xmlns:r="http://schemas.openxmlformats.org/officeDocument/2006/relationships" xmlns:p="http://schemas.openxmlformats.org/presentationml/2006/main">
  <p:tag name="THINKCELLSHAPEDONOTDELETE" val="pTK3wODAlEkyr2qiPkN78gQ"/>
</p:tagLst>
</file>

<file path=ppt/tags/tag16.xml><?xml version="1.0" encoding="utf-8"?>
<p:tagLst xmlns:a="http://schemas.openxmlformats.org/drawingml/2006/main" xmlns:r="http://schemas.openxmlformats.org/officeDocument/2006/relationships" xmlns:p="http://schemas.openxmlformats.org/presentationml/2006/main">
  <p:tag name="THINKCELLSHAPEDONOTDELETE" val="pbHApyBeDl0eGHp2PSTQhHw"/>
</p:tagLst>
</file>

<file path=ppt/tags/tag17.xml><?xml version="1.0" encoding="utf-8"?>
<p:tagLst xmlns:a="http://schemas.openxmlformats.org/drawingml/2006/main" xmlns:r="http://schemas.openxmlformats.org/officeDocument/2006/relationships" xmlns:p="http://schemas.openxmlformats.org/presentationml/2006/main">
  <p:tag name="THINKCELLSHAPEDONOTDELETE" val="pRFdjTOZOmEC9kkbYAgMeuQ"/>
</p:tagLst>
</file>

<file path=ppt/tags/tag18.xml><?xml version="1.0" encoding="utf-8"?>
<p:tagLst xmlns:a="http://schemas.openxmlformats.org/drawingml/2006/main" xmlns:r="http://schemas.openxmlformats.org/officeDocument/2006/relationships" xmlns:p="http://schemas.openxmlformats.org/presentationml/2006/main">
  <p:tag name="THINKCELLSHAPEDONOTDELETE" val="plvGf0AGhzECfBbwxnGYy.Q"/>
</p:tagLst>
</file>

<file path=ppt/tags/tag19.xml><?xml version="1.0" encoding="utf-8"?>
<p:tagLst xmlns:a="http://schemas.openxmlformats.org/drawingml/2006/main" xmlns:r="http://schemas.openxmlformats.org/officeDocument/2006/relationships" xmlns:p="http://schemas.openxmlformats.org/presentationml/2006/main">
  <p:tag name="THINKCELLSHAPEDONOTDELETE" val="pK6o1DQ_rZUas2fnQGBLtnw"/>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pTK3wODAlEkyr2qiPkN78gQ"/>
</p:tagLst>
</file>

<file path=ppt/tags/tag20.xml><?xml version="1.0" encoding="utf-8"?>
<p:tagLst xmlns:a="http://schemas.openxmlformats.org/drawingml/2006/main" xmlns:r="http://schemas.openxmlformats.org/officeDocument/2006/relationships" xmlns:p="http://schemas.openxmlformats.org/presentationml/2006/main">
  <p:tag name="THINKCELLSHAPEDONOTDELETE" val="p26h7y6oawkCEpGXFMWRYGQ"/>
</p:tagLst>
</file>

<file path=ppt/tags/tag21.xml><?xml version="1.0" encoding="utf-8"?>
<p:tagLst xmlns:a="http://schemas.openxmlformats.org/drawingml/2006/main" xmlns:r="http://schemas.openxmlformats.org/officeDocument/2006/relationships" xmlns:p="http://schemas.openxmlformats.org/presentationml/2006/main">
  <p:tag name="THINKCELLSHAPEDONOTDELETE" val="pF6IjGZvCAUe_3JX3VSJ5bw"/>
</p:tagLst>
</file>

<file path=ppt/tags/tag22.xml><?xml version="1.0" encoding="utf-8"?>
<p:tagLst xmlns:a="http://schemas.openxmlformats.org/drawingml/2006/main" xmlns:r="http://schemas.openxmlformats.org/officeDocument/2006/relationships" xmlns:p="http://schemas.openxmlformats.org/presentationml/2006/main">
  <p:tag name="THINKCELLSHAPEDONOTDELETE" val="pRFdjTOZOmEC9kkbYAgMeuQ"/>
</p:tagLst>
</file>

<file path=ppt/tags/tag23.xml><?xml version="1.0" encoding="utf-8"?>
<p:tagLst xmlns:a="http://schemas.openxmlformats.org/drawingml/2006/main" xmlns:r="http://schemas.openxmlformats.org/officeDocument/2006/relationships" xmlns:p="http://schemas.openxmlformats.org/presentationml/2006/main">
  <p:tag name="THINKCELLSHAPEDONOTDELETE" val="plvGf0AGhzECfBbwxnGYy.Q"/>
</p:tagLst>
</file>

<file path=ppt/tags/tag24.xml><?xml version="1.0" encoding="utf-8"?>
<p:tagLst xmlns:a="http://schemas.openxmlformats.org/drawingml/2006/main" xmlns:r="http://schemas.openxmlformats.org/officeDocument/2006/relationships" xmlns:p="http://schemas.openxmlformats.org/presentationml/2006/main">
  <p:tag name="THINKCELLSHAPEDONOTDELETE" val="pK6o1DQ_rZUas2fnQGBLtnw"/>
</p:tagLst>
</file>

<file path=ppt/tags/tag25.xml><?xml version="1.0" encoding="utf-8"?>
<p:tagLst xmlns:a="http://schemas.openxmlformats.org/drawingml/2006/main" xmlns:r="http://schemas.openxmlformats.org/officeDocument/2006/relationships" xmlns:p="http://schemas.openxmlformats.org/presentationml/2006/main">
  <p:tag name="THINKCELLSHAPEDONOTDELETE" val="pTK3wODAlEkyr2qiPkN78gQ"/>
</p:tagLst>
</file>

<file path=ppt/tags/tag26.xml><?xml version="1.0" encoding="utf-8"?>
<p:tagLst xmlns:a="http://schemas.openxmlformats.org/drawingml/2006/main" xmlns:r="http://schemas.openxmlformats.org/officeDocument/2006/relationships" xmlns:p="http://schemas.openxmlformats.org/presentationml/2006/main">
  <p:tag name="THINKCELLSHAPEDONOTDELETE" val="pbHApyBeDl0eGHp2PSTQhHw"/>
</p:tagLst>
</file>

<file path=ppt/tags/tag27.xml><?xml version="1.0" encoding="utf-8"?>
<p:tagLst xmlns:a="http://schemas.openxmlformats.org/drawingml/2006/main" xmlns:r="http://schemas.openxmlformats.org/officeDocument/2006/relationships" xmlns:p="http://schemas.openxmlformats.org/presentationml/2006/main">
  <p:tag name="THINKCELLSHAPEDONOTDELETE" val="pRFdjTOZOmEC9kkbYAgMeuQ"/>
</p:tagLst>
</file>

<file path=ppt/tags/tag28.xml><?xml version="1.0" encoding="utf-8"?>
<p:tagLst xmlns:a="http://schemas.openxmlformats.org/drawingml/2006/main" xmlns:r="http://schemas.openxmlformats.org/officeDocument/2006/relationships" xmlns:p="http://schemas.openxmlformats.org/presentationml/2006/main">
  <p:tag name="THINKCELLSHAPEDONOTDELETE" val="plvGf0AGhzECfBbwxnGYy.Q"/>
</p:tagLst>
</file>

<file path=ppt/tags/tag29.xml><?xml version="1.0" encoding="utf-8"?>
<p:tagLst xmlns:a="http://schemas.openxmlformats.org/drawingml/2006/main" xmlns:r="http://schemas.openxmlformats.org/officeDocument/2006/relationships" xmlns:p="http://schemas.openxmlformats.org/presentationml/2006/main">
  <p:tag name="THINKCELLSHAPEDONOTDELETE" val="pK6o1DQ_rZUas2fnQGBLtnw"/>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pbHApyBeDl0eGHp2PSTQhHw"/>
</p:tagLst>
</file>

<file path=ppt/tags/tag30.xml><?xml version="1.0" encoding="utf-8"?>
<p:tagLst xmlns:a="http://schemas.openxmlformats.org/drawingml/2006/main" xmlns:r="http://schemas.openxmlformats.org/officeDocument/2006/relationships" xmlns:p="http://schemas.openxmlformats.org/presentationml/2006/main">
  <p:tag name="THINKCELLSHAPEDONOTDELETE" val="p26h7y6oawkCEpGXFMWRYGQ"/>
</p:tagLst>
</file>

<file path=ppt/tags/tag31.xml><?xml version="1.0" encoding="utf-8"?>
<p:tagLst xmlns:a="http://schemas.openxmlformats.org/drawingml/2006/main" xmlns:r="http://schemas.openxmlformats.org/officeDocument/2006/relationships" xmlns:p="http://schemas.openxmlformats.org/presentationml/2006/main">
  <p:tag name="THINKCELLSHAPEDONOTDELETE" val="pF6IjGZvCAUe_3JX3VSJ5bw"/>
</p:tagLst>
</file>

<file path=ppt/tags/tag32.xml><?xml version="1.0" encoding="utf-8"?>
<p:tagLst xmlns:a="http://schemas.openxmlformats.org/drawingml/2006/main" xmlns:r="http://schemas.openxmlformats.org/officeDocument/2006/relationships" xmlns:p="http://schemas.openxmlformats.org/presentationml/2006/main">
  <p:tag name="THINKCELLSHAPEDONOTDELETE" val="pRFdjTOZOmEC9kkbYAgMeuQ"/>
</p:tagLst>
</file>

<file path=ppt/tags/tag33.xml><?xml version="1.0" encoding="utf-8"?>
<p:tagLst xmlns:a="http://schemas.openxmlformats.org/drawingml/2006/main" xmlns:r="http://schemas.openxmlformats.org/officeDocument/2006/relationships" xmlns:p="http://schemas.openxmlformats.org/presentationml/2006/main">
  <p:tag name="THINKCELLSHAPEDONOTDELETE" val="plvGf0AGhzECfBbwxnGYy.Q"/>
</p:tagLst>
</file>

<file path=ppt/tags/tag34.xml><?xml version="1.0" encoding="utf-8"?>
<p:tagLst xmlns:a="http://schemas.openxmlformats.org/drawingml/2006/main" xmlns:r="http://schemas.openxmlformats.org/officeDocument/2006/relationships" xmlns:p="http://schemas.openxmlformats.org/presentationml/2006/main">
  <p:tag name="THINKCELLSHAPEDONOTDELETE" val="pK6o1DQ_rZUas2fnQGBLtnw"/>
</p:tagLst>
</file>

<file path=ppt/tags/tag35.xml><?xml version="1.0" encoding="utf-8"?>
<p:tagLst xmlns:a="http://schemas.openxmlformats.org/drawingml/2006/main" xmlns:r="http://schemas.openxmlformats.org/officeDocument/2006/relationships" xmlns:p="http://schemas.openxmlformats.org/presentationml/2006/main">
  <p:tag name="THINKCELLSHAPEDONOTDELETE" val="pRFdjTOZOmEC9kkbYAgMeuQ"/>
</p:tagLst>
</file>

<file path=ppt/tags/tag36.xml><?xml version="1.0" encoding="utf-8"?>
<p:tagLst xmlns:a="http://schemas.openxmlformats.org/drawingml/2006/main" xmlns:r="http://schemas.openxmlformats.org/officeDocument/2006/relationships" xmlns:p="http://schemas.openxmlformats.org/presentationml/2006/main">
  <p:tag name="THINKCELLSHAPEDONOTDELETE" val="plvGf0AGhzECfBbwxnGYy.Q"/>
</p:tagLst>
</file>

<file path=ppt/tags/tag37.xml><?xml version="1.0" encoding="utf-8"?>
<p:tagLst xmlns:a="http://schemas.openxmlformats.org/drawingml/2006/main" xmlns:r="http://schemas.openxmlformats.org/officeDocument/2006/relationships" xmlns:p="http://schemas.openxmlformats.org/presentationml/2006/main">
  <p:tag name="THINKCELLSHAPEDONOTDELETE" val="pK6o1DQ_rZUas2fnQGBLtnw"/>
</p:tagLst>
</file>

<file path=ppt/tags/tag38.xml><?xml version="1.0" encoding="utf-8"?>
<p:tagLst xmlns:a="http://schemas.openxmlformats.org/drawingml/2006/main" xmlns:r="http://schemas.openxmlformats.org/officeDocument/2006/relationships" xmlns:p="http://schemas.openxmlformats.org/presentationml/2006/main">
  <p:tag name="THINKCELLSHAPEDONOTDELETE" val="pTK3wODAlEkyr2qiPkN78gQ"/>
</p:tagLst>
</file>

<file path=ppt/tags/tag39.xml><?xml version="1.0" encoding="utf-8"?>
<p:tagLst xmlns:a="http://schemas.openxmlformats.org/drawingml/2006/main" xmlns:r="http://schemas.openxmlformats.org/officeDocument/2006/relationships" xmlns:p="http://schemas.openxmlformats.org/presentationml/2006/main">
  <p:tag name="THINKCELLSHAPEDONOTDELETE" val="pbHApyBeDl0eGHp2PSTQhHw"/>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pRFdjTOZOmEC9kkbYAgMeuQ"/>
</p:tagLst>
</file>

<file path=ppt/tags/tag40.xml><?xml version="1.0" encoding="utf-8"?>
<p:tagLst xmlns:a="http://schemas.openxmlformats.org/drawingml/2006/main" xmlns:r="http://schemas.openxmlformats.org/officeDocument/2006/relationships" xmlns:p="http://schemas.openxmlformats.org/presentationml/2006/main">
  <p:tag name="THINKCELLSHAPEDONOTDELETE" val="pRFdjTOZOmEC9kkbYAgMeuQ"/>
</p:tagLst>
</file>

<file path=ppt/tags/tag41.xml><?xml version="1.0" encoding="utf-8"?>
<p:tagLst xmlns:a="http://schemas.openxmlformats.org/drawingml/2006/main" xmlns:r="http://schemas.openxmlformats.org/officeDocument/2006/relationships" xmlns:p="http://schemas.openxmlformats.org/presentationml/2006/main">
  <p:tag name="THINKCELLSHAPEDONOTDELETE" val="plvGf0AGhzECfBbwxnGYy.Q"/>
</p:tagLst>
</file>

<file path=ppt/tags/tag42.xml><?xml version="1.0" encoding="utf-8"?>
<p:tagLst xmlns:a="http://schemas.openxmlformats.org/drawingml/2006/main" xmlns:r="http://schemas.openxmlformats.org/officeDocument/2006/relationships" xmlns:p="http://schemas.openxmlformats.org/presentationml/2006/main">
  <p:tag name="THINKCELLSHAPEDONOTDELETE" val="pK6o1DQ_rZUas2fnQGBLtnw"/>
</p:tagLst>
</file>

<file path=ppt/tags/tag43.xml><?xml version="1.0" encoding="utf-8"?>
<p:tagLst xmlns:a="http://schemas.openxmlformats.org/drawingml/2006/main" xmlns:r="http://schemas.openxmlformats.org/officeDocument/2006/relationships" xmlns:p="http://schemas.openxmlformats.org/presentationml/2006/main">
  <p:tag name="THINKCELLSHAPEDONOTDELETE" val="p26h7y6oawkCEpGXFMWRYGQ"/>
</p:tagLst>
</file>

<file path=ppt/tags/tag44.xml><?xml version="1.0" encoding="utf-8"?>
<p:tagLst xmlns:a="http://schemas.openxmlformats.org/drawingml/2006/main" xmlns:r="http://schemas.openxmlformats.org/officeDocument/2006/relationships" xmlns:p="http://schemas.openxmlformats.org/presentationml/2006/main">
  <p:tag name="THINKCELLSHAPEDONOTDELETE" val="pF6IjGZvCAUe_3JX3VSJ5bw"/>
</p:tagLst>
</file>

<file path=ppt/tags/tag45.xml><?xml version="1.0" encoding="utf-8"?>
<p:tagLst xmlns:a="http://schemas.openxmlformats.org/drawingml/2006/main" xmlns:r="http://schemas.openxmlformats.org/officeDocument/2006/relationships" xmlns:p="http://schemas.openxmlformats.org/presentationml/2006/main">
  <p:tag name="THINKCELLSHAPEDONOTDELETE" val="pRFdjTOZOmEC9kkbYAgMeuQ"/>
</p:tagLst>
</file>

<file path=ppt/tags/tag46.xml><?xml version="1.0" encoding="utf-8"?>
<p:tagLst xmlns:a="http://schemas.openxmlformats.org/drawingml/2006/main" xmlns:r="http://schemas.openxmlformats.org/officeDocument/2006/relationships" xmlns:p="http://schemas.openxmlformats.org/presentationml/2006/main">
  <p:tag name="THINKCELLSHAPEDONOTDELETE" val="plvGf0AGhzECfBbwxnGYy.Q"/>
</p:tagLst>
</file>

<file path=ppt/tags/tag47.xml><?xml version="1.0" encoding="utf-8"?>
<p:tagLst xmlns:a="http://schemas.openxmlformats.org/drawingml/2006/main" xmlns:r="http://schemas.openxmlformats.org/officeDocument/2006/relationships" xmlns:p="http://schemas.openxmlformats.org/presentationml/2006/main">
  <p:tag name="THINKCELLSHAPEDONOTDELETE" val="pK6o1DQ_rZUas2fnQGBLtnw"/>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plvGf0AGhzECfBbwxnGYy.Q"/>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pK6o1DQ_rZUas2fnQGBLtnw"/>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p26h7y6oawkCEpGXFMWRYGQ"/>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pF6IjGZvCAUe_3JX3VSJ5bw"/>
</p:tagLst>
</file>

<file path=ppt/tags/tag9.xml><?xml version="1.0" encoding="utf-8"?>
<p:tagLst xmlns:a="http://schemas.openxmlformats.org/drawingml/2006/main" xmlns:r="http://schemas.openxmlformats.org/officeDocument/2006/relationships" xmlns:p="http://schemas.openxmlformats.org/presentationml/2006/main">
  <p:tag name="THINKCELLSHAPEDONOTDELETE" val="pRFdjTOZOmEC9kkbYAgMeuQ"/>
</p:tagLst>
</file>

<file path=ppt/theme/theme1.xml><?xml version="1.0" encoding="utf-8"?>
<a:theme xmlns:a="http://schemas.openxmlformats.org/drawingml/2006/main" name="6_YRITemplateWide">
  <a:themeElements>
    <a:clrScheme name="Yummy">
      <a:dk1>
        <a:sysClr val="windowText" lastClr="000000"/>
      </a:dk1>
      <a:lt1>
        <a:sysClr val="window" lastClr="FFFFFF"/>
      </a:lt1>
      <a:dk2>
        <a:srgbClr val="1F497D"/>
      </a:dk2>
      <a:lt2>
        <a:srgbClr val="EEECE1"/>
      </a:lt2>
      <a:accent1>
        <a:srgbClr val="DF1E18"/>
      </a:accent1>
      <a:accent2>
        <a:srgbClr val="0089D3"/>
      </a:accent2>
      <a:accent3>
        <a:srgbClr val="00387A"/>
      </a:accent3>
      <a:accent4>
        <a:srgbClr val="FFD900"/>
      </a:accent4>
      <a:accent5>
        <a:srgbClr val="EA6F21"/>
      </a:accent5>
      <a:accent6>
        <a:srgbClr val="4F1D76"/>
      </a:accent6>
      <a:hlink>
        <a:srgbClr val="DF1E18"/>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gradFill>
          <a:gsLst>
            <a:gs pos="0">
              <a:schemeClr val="bg1"/>
            </a:gs>
            <a:gs pos="100000">
              <a:schemeClr val="bg1"/>
            </a:gs>
          </a:gsLst>
        </a:gradFill>
        <a:ln>
          <a:solidFill>
            <a:schemeClr val="tx1"/>
          </a:solidFill>
        </a:ln>
      </a:spPr>
      <a:bodyPr rtlCol="0" anchor="ctr"/>
      <a:lstStyle>
        <a:defPPr algn="ctr">
          <a:defRPr dirty="0" err="1" smtClean="0">
            <a:solidFill>
              <a:schemeClr val="tx1"/>
            </a:solidFill>
          </a:defRPr>
        </a:defPPr>
      </a:lstStyle>
      <a:style>
        <a:lnRef idx="1">
          <a:schemeClr val="accent1"/>
        </a:lnRef>
        <a:fillRef idx="3">
          <a:schemeClr val="accent1"/>
        </a:fillRef>
        <a:effectRef idx="2">
          <a:schemeClr val="accent1"/>
        </a:effectRef>
        <a:fontRef idx="minor">
          <a:schemeClr val="lt1"/>
        </a:fontRef>
      </a:style>
    </a:spDef>
    <a:lnDef>
      <a:spPr>
        <a:ln w="22225">
          <a:tailEnd type="triangle"/>
        </a:ln>
        <a:effectLst/>
      </a:spPr>
      <a:bodyPr/>
      <a:lstStyle/>
      <a:style>
        <a:lnRef idx="2">
          <a:schemeClr val="accent1"/>
        </a:lnRef>
        <a:fillRef idx="0">
          <a:schemeClr val="accent1"/>
        </a:fillRef>
        <a:effectRef idx="1">
          <a:schemeClr val="accent1"/>
        </a:effectRef>
        <a:fontRef idx="minor">
          <a:schemeClr val="tx1"/>
        </a:fontRef>
      </a:style>
    </a:lnDef>
    <a:txDef>
      <a:spPr>
        <a:noFill/>
      </a:spPr>
      <a:bodyPr wrap="square" rtlCol="0">
        <a:spAutoFit/>
      </a:bodyPr>
      <a:lstStyle>
        <a:defPPr>
          <a:defRPr dirty="0" err="1" smtClean="0"/>
        </a:defPPr>
      </a:lstStyle>
    </a:txDef>
  </a:objectDefaults>
  <a:extraClrSchemeLst/>
</a:theme>
</file>

<file path=ppt/theme/theme2.xml><?xml version="1.0" encoding="utf-8"?>
<a:theme xmlns:a="http://schemas.openxmlformats.org/drawingml/2006/main" name="2_YRITemplateWide">
  <a:themeElements>
    <a:clrScheme name="Yummy">
      <a:dk1>
        <a:sysClr val="windowText" lastClr="000000"/>
      </a:dk1>
      <a:lt1>
        <a:sysClr val="window" lastClr="FFFFFF"/>
      </a:lt1>
      <a:dk2>
        <a:srgbClr val="1F497D"/>
      </a:dk2>
      <a:lt2>
        <a:srgbClr val="EEECE1"/>
      </a:lt2>
      <a:accent1>
        <a:srgbClr val="DF1E18"/>
      </a:accent1>
      <a:accent2>
        <a:srgbClr val="0089D3"/>
      </a:accent2>
      <a:accent3>
        <a:srgbClr val="00387A"/>
      </a:accent3>
      <a:accent4>
        <a:srgbClr val="FFD900"/>
      </a:accent4>
      <a:accent5>
        <a:srgbClr val="EA6F21"/>
      </a:accent5>
      <a:accent6>
        <a:srgbClr val="4F1D76"/>
      </a:accent6>
      <a:hlink>
        <a:srgbClr val="DF1E18"/>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gradFill>
          <a:gsLst>
            <a:gs pos="0">
              <a:schemeClr val="bg1"/>
            </a:gs>
            <a:gs pos="100000">
              <a:schemeClr val="bg1"/>
            </a:gs>
          </a:gsLst>
        </a:gradFill>
        <a:ln>
          <a:solidFill>
            <a:schemeClr val="tx1"/>
          </a:solidFill>
        </a:ln>
      </a:spPr>
      <a:bodyPr rtlCol="0" anchor="ctr"/>
      <a:lstStyle>
        <a:defPPr algn="ctr">
          <a:defRPr dirty="0" err="1" smtClean="0">
            <a:solidFill>
              <a:schemeClr val="tx1"/>
            </a:solidFill>
          </a:defRPr>
        </a:defPPr>
      </a:lstStyle>
      <a:style>
        <a:lnRef idx="1">
          <a:schemeClr val="accent1"/>
        </a:lnRef>
        <a:fillRef idx="3">
          <a:schemeClr val="accent1"/>
        </a:fillRef>
        <a:effectRef idx="2">
          <a:schemeClr val="accent1"/>
        </a:effectRef>
        <a:fontRef idx="minor">
          <a:schemeClr val="lt1"/>
        </a:fontRef>
      </a:style>
    </a:spDef>
    <a:lnDef>
      <a:spPr>
        <a:ln w="22225">
          <a:tailEnd type="triangle"/>
        </a:ln>
        <a:effectLst/>
      </a:spPr>
      <a:bodyPr/>
      <a:lstStyle/>
      <a:style>
        <a:lnRef idx="2">
          <a:schemeClr val="accent1"/>
        </a:lnRef>
        <a:fillRef idx="0">
          <a:schemeClr val="accent1"/>
        </a:fillRef>
        <a:effectRef idx="1">
          <a:schemeClr val="accent1"/>
        </a:effectRef>
        <a:fontRef idx="minor">
          <a:schemeClr val="tx1"/>
        </a:fontRef>
      </a:style>
    </a:lnDef>
    <a:txDef>
      <a:spPr>
        <a:noFill/>
      </a:spPr>
      <a:bodyPr wrap="square" rtlCol="0">
        <a:spAutoFit/>
      </a:bodyPr>
      <a:lstStyle>
        <a:defPPr>
          <a:defRPr dirty="0" err="1" smtClean="0"/>
        </a:defPPr>
      </a:lstStyle>
    </a:txDef>
  </a:objectDefaults>
  <a:extraClrSchemeLst/>
</a:theme>
</file>

<file path=ppt/theme/theme3.xml><?xml version="1.0" encoding="utf-8"?>
<a:theme xmlns:a="http://schemas.openxmlformats.org/drawingml/2006/main" name="4_YRITemplateWide">
  <a:themeElements>
    <a:clrScheme name="Yummy">
      <a:dk1>
        <a:sysClr val="windowText" lastClr="000000"/>
      </a:dk1>
      <a:lt1>
        <a:sysClr val="window" lastClr="FFFFFF"/>
      </a:lt1>
      <a:dk2>
        <a:srgbClr val="1F497D"/>
      </a:dk2>
      <a:lt2>
        <a:srgbClr val="EEECE1"/>
      </a:lt2>
      <a:accent1>
        <a:srgbClr val="DF1E18"/>
      </a:accent1>
      <a:accent2>
        <a:srgbClr val="0089D3"/>
      </a:accent2>
      <a:accent3>
        <a:srgbClr val="00387A"/>
      </a:accent3>
      <a:accent4>
        <a:srgbClr val="FFD900"/>
      </a:accent4>
      <a:accent5>
        <a:srgbClr val="EA6F21"/>
      </a:accent5>
      <a:accent6>
        <a:srgbClr val="4F1D76"/>
      </a:accent6>
      <a:hlink>
        <a:srgbClr val="DF1E18"/>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gradFill>
          <a:gsLst>
            <a:gs pos="0">
              <a:schemeClr val="bg1"/>
            </a:gs>
            <a:gs pos="100000">
              <a:schemeClr val="bg1"/>
            </a:gs>
          </a:gsLst>
        </a:gradFill>
        <a:ln>
          <a:solidFill>
            <a:schemeClr val="tx1"/>
          </a:solidFill>
        </a:ln>
      </a:spPr>
      <a:bodyPr rtlCol="0" anchor="ctr"/>
      <a:lstStyle>
        <a:defPPr algn="ctr">
          <a:defRPr dirty="0" err="1" smtClean="0">
            <a:solidFill>
              <a:schemeClr val="tx1"/>
            </a:solidFill>
          </a:defRPr>
        </a:defPPr>
      </a:lstStyle>
      <a:style>
        <a:lnRef idx="1">
          <a:schemeClr val="accent1"/>
        </a:lnRef>
        <a:fillRef idx="3">
          <a:schemeClr val="accent1"/>
        </a:fillRef>
        <a:effectRef idx="2">
          <a:schemeClr val="accent1"/>
        </a:effectRef>
        <a:fontRef idx="minor">
          <a:schemeClr val="lt1"/>
        </a:fontRef>
      </a:style>
    </a:spDef>
    <a:lnDef>
      <a:spPr>
        <a:ln w="22225">
          <a:tailEnd type="triangle"/>
        </a:ln>
        <a:effectLst/>
      </a:spPr>
      <a:bodyPr/>
      <a:lstStyle/>
      <a:style>
        <a:lnRef idx="2">
          <a:schemeClr val="accent1"/>
        </a:lnRef>
        <a:fillRef idx="0">
          <a:schemeClr val="accent1"/>
        </a:fillRef>
        <a:effectRef idx="1">
          <a:schemeClr val="accent1"/>
        </a:effectRef>
        <a:fontRef idx="minor">
          <a:schemeClr val="tx1"/>
        </a:fontRef>
      </a:style>
    </a:lnDef>
    <a:txDef>
      <a:spPr>
        <a:noFill/>
      </a:spPr>
      <a:bodyPr wrap="square" rtlCol="0">
        <a:spAutoFit/>
      </a:bodyPr>
      <a:lstStyle>
        <a:defPPr>
          <a:defRPr dirty="0" err="1" smtClean="0"/>
        </a:defPPr>
      </a:lstStyle>
    </a:txDef>
  </a:objectDefaults>
  <a:extraClrSchemeLst/>
</a:theme>
</file>

<file path=ppt/theme/theme4.xml><?xml version="1.0" encoding="utf-8"?>
<a:theme xmlns:a="http://schemas.openxmlformats.org/drawingml/2006/main" name="5_YRITemplateWide">
  <a:themeElements>
    <a:clrScheme name="Yummy">
      <a:dk1>
        <a:sysClr val="windowText" lastClr="000000"/>
      </a:dk1>
      <a:lt1>
        <a:sysClr val="window" lastClr="FFFFFF"/>
      </a:lt1>
      <a:dk2>
        <a:srgbClr val="1F497D"/>
      </a:dk2>
      <a:lt2>
        <a:srgbClr val="EEECE1"/>
      </a:lt2>
      <a:accent1>
        <a:srgbClr val="DF1E18"/>
      </a:accent1>
      <a:accent2>
        <a:srgbClr val="0089D3"/>
      </a:accent2>
      <a:accent3>
        <a:srgbClr val="00387A"/>
      </a:accent3>
      <a:accent4>
        <a:srgbClr val="FFD900"/>
      </a:accent4>
      <a:accent5>
        <a:srgbClr val="EA6F21"/>
      </a:accent5>
      <a:accent6>
        <a:srgbClr val="4F1D76"/>
      </a:accent6>
      <a:hlink>
        <a:srgbClr val="DF1E18"/>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gradFill>
          <a:gsLst>
            <a:gs pos="0">
              <a:schemeClr val="bg1"/>
            </a:gs>
            <a:gs pos="100000">
              <a:schemeClr val="bg1"/>
            </a:gs>
          </a:gsLst>
        </a:gradFill>
        <a:ln>
          <a:solidFill>
            <a:schemeClr val="tx1"/>
          </a:solidFill>
        </a:ln>
      </a:spPr>
      <a:bodyPr rtlCol="0" anchor="ctr"/>
      <a:lstStyle>
        <a:defPPr algn="ctr">
          <a:defRPr dirty="0" err="1" smtClean="0">
            <a:solidFill>
              <a:schemeClr val="tx1"/>
            </a:solidFill>
          </a:defRPr>
        </a:defPPr>
      </a:lstStyle>
      <a:style>
        <a:lnRef idx="1">
          <a:schemeClr val="accent1"/>
        </a:lnRef>
        <a:fillRef idx="3">
          <a:schemeClr val="accent1"/>
        </a:fillRef>
        <a:effectRef idx="2">
          <a:schemeClr val="accent1"/>
        </a:effectRef>
        <a:fontRef idx="minor">
          <a:schemeClr val="lt1"/>
        </a:fontRef>
      </a:style>
    </a:spDef>
    <a:lnDef>
      <a:spPr>
        <a:ln w="22225">
          <a:tailEnd type="triangle"/>
        </a:ln>
        <a:effectLst/>
      </a:spPr>
      <a:bodyPr/>
      <a:lstStyle/>
      <a:style>
        <a:lnRef idx="2">
          <a:schemeClr val="accent1"/>
        </a:lnRef>
        <a:fillRef idx="0">
          <a:schemeClr val="accent1"/>
        </a:fillRef>
        <a:effectRef idx="1">
          <a:schemeClr val="accent1"/>
        </a:effectRef>
        <a:fontRef idx="minor">
          <a:schemeClr val="tx1"/>
        </a:fontRef>
      </a:style>
    </a:lnDef>
    <a:txDef>
      <a:spPr>
        <a:noFill/>
      </a:spPr>
      <a:bodyPr wrap="square" rtlCol="0">
        <a:spAutoFit/>
      </a:bodyPr>
      <a:lstStyle>
        <a:defPPr>
          <a:defRPr dirty="0" err="1" smtClean="0"/>
        </a:defPPr>
      </a:lstStyle>
    </a:txDef>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Yummy">
    <a:dk1>
      <a:sysClr val="windowText" lastClr="000000"/>
    </a:dk1>
    <a:lt1>
      <a:sysClr val="window" lastClr="FFFFFF"/>
    </a:lt1>
    <a:dk2>
      <a:srgbClr val="1F497D"/>
    </a:dk2>
    <a:lt2>
      <a:srgbClr val="EEECE1"/>
    </a:lt2>
    <a:accent1>
      <a:srgbClr val="DF1E18"/>
    </a:accent1>
    <a:accent2>
      <a:srgbClr val="0089D3"/>
    </a:accent2>
    <a:accent3>
      <a:srgbClr val="00387A"/>
    </a:accent3>
    <a:accent4>
      <a:srgbClr val="FFD900"/>
    </a:accent4>
    <a:accent5>
      <a:srgbClr val="EA6F21"/>
    </a:accent5>
    <a:accent6>
      <a:srgbClr val="4F1D76"/>
    </a:accent6>
    <a:hlink>
      <a:srgbClr val="DF1E18"/>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xml><?xml version="1.0" encoding="utf-8"?>
<a:themeOverride xmlns:a="http://schemas.openxmlformats.org/drawingml/2006/main">
  <a:clrScheme name="Yummy">
    <a:dk1>
      <a:sysClr val="windowText" lastClr="000000"/>
    </a:dk1>
    <a:lt1>
      <a:sysClr val="window" lastClr="FFFFFF"/>
    </a:lt1>
    <a:dk2>
      <a:srgbClr val="1F497D"/>
    </a:dk2>
    <a:lt2>
      <a:srgbClr val="EEECE1"/>
    </a:lt2>
    <a:accent1>
      <a:srgbClr val="DF1E18"/>
    </a:accent1>
    <a:accent2>
      <a:srgbClr val="0089D3"/>
    </a:accent2>
    <a:accent3>
      <a:srgbClr val="00387A"/>
    </a:accent3>
    <a:accent4>
      <a:srgbClr val="FFD900"/>
    </a:accent4>
    <a:accent5>
      <a:srgbClr val="EA6F21"/>
    </a:accent5>
    <a:accent6>
      <a:srgbClr val="4F1D76"/>
    </a:accent6>
    <a:hlink>
      <a:srgbClr val="DF1E18"/>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emplate/>
  <TotalTime>0</TotalTime>
  <Words>5711</Words>
  <Application>Microsoft Office PowerPoint</Application>
  <PresentationFormat>On-screen Show (16:9)</PresentationFormat>
  <Paragraphs>998</Paragraphs>
  <Slides>74</Slides>
  <Notes>25</Notes>
  <HiddenSlides>0</HiddenSlides>
  <MMClips>0</MMClips>
  <ScaleCrop>false</ScaleCrop>
  <HeadingPairs>
    <vt:vector size="6" baseType="variant">
      <vt:variant>
        <vt:lpstr>Theme</vt:lpstr>
      </vt:variant>
      <vt:variant>
        <vt:i4>4</vt:i4>
      </vt:variant>
      <vt:variant>
        <vt:lpstr>Embedded OLE Servers</vt:lpstr>
      </vt:variant>
      <vt:variant>
        <vt:i4>1</vt:i4>
      </vt:variant>
      <vt:variant>
        <vt:lpstr>Slide Titles</vt:lpstr>
      </vt:variant>
      <vt:variant>
        <vt:i4>74</vt:i4>
      </vt:variant>
    </vt:vector>
  </HeadingPairs>
  <TitlesOfParts>
    <vt:vector size="79" baseType="lpstr">
      <vt:lpstr>6_YRITemplateWide</vt:lpstr>
      <vt:lpstr>2_YRITemplateWide</vt:lpstr>
      <vt:lpstr>4_YRITemplateWide</vt:lpstr>
      <vt:lpstr>5_YRITemplateWide</vt:lpstr>
      <vt:lpstr>think-cell Slide</vt:lpstr>
      <vt:lpstr>PowerPoint Presentation</vt:lpstr>
      <vt:lpstr>1. Background overview </vt:lpstr>
      <vt:lpstr> </vt:lpstr>
      <vt:lpstr>Journey of Radha 108 - “Dairy waste to life saving ” </vt:lpstr>
      <vt:lpstr>Phases &amp; value of discovery - Radha108</vt:lpstr>
      <vt:lpstr>PowerPoint Presentation</vt:lpstr>
      <vt:lpstr>PowerPoint Presentation</vt:lpstr>
      <vt:lpstr>PowerPoint Presentation</vt:lpstr>
      <vt:lpstr>Globally Patented : Radha108 drug</vt:lpstr>
      <vt:lpstr>What is Radha 108  </vt:lpstr>
      <vt:lpstr>Radha 108 API containing SEQ ID1- 8  (With globally granted patent ) </vt:lpstr>
      <vt:lpstr>PowerPoint Presentation</vt:lpstr>
      <vt:lpstr>PowerPoint Presentation</vt:lpstr>
      <vt:lpstr>Mode of action - Science behind Radha108 efficacy </vt:lpstr>
      <vt:lpstr> Mode of action</vt:lpstr>
      <vt:lpstr>Mode of action</vt:lpstr>
      <vt:lpstr>PowerPoint Presentation</vt:lpstr>
      <vt:lpstr>PowerPoint Presentation</vt:lpstr>
      <vt:lpstr>PowerPoint Presentation</vt:lpstr>
      <vt:lpstr>PowerPoint Presentation</vt:lpstr>
      <vt:lpstr>GMP - World class facility  </vt:lpstr>
      <vt:lpstr>Radha 108 – Product range </vt:lpstr>
      <vt:lpstr>Medical confirmation for granted 58 indications                                                   (US Patent # 9,249,188)   </vt:lpstr>
      <vt:lpstr>PowerPoint Presentation</vt:lpstr>
      <vt:lpstr>PowerPoint Presentation</vt:lpstr>
      <vt:lpstr>1 out of 3 Americans can be treated with Radha 108 : $10+ billion drug globally</vt:lpstr>
      <vt:lpstr>Auto immune disorders</vt:lpstr>
      <vt:lpstr>Asthma</vt:lpstr>
      <vt:lpstr>Allergies &amp; Asthma</vt:lpstr>
      <vt:lpstr>HIV is a major threat affecting ~40m people worldwide and the sales for  HIV drugs are expected to increase steadily </vt:lpstr>
      <vt:lpstr>Diabetes</vt:lpstr>
      <vt:lpstr>Market Research </vt:lpstr>
      <vt:lpstr>IRMA Study :  Doctors opinion</vt:lpstr>
      <vt:lpstr>IPSOS GSK study</vt:lpstr>
      <vt:lpstr>Concept P (50 % lesser infection)</vt:lpstr>
      <vt:lpstr>Concept Q (108 Immunity superchargers)</vt:lpstr>
      <vt:lpstr>Product perception &amp; Intended purchase pattern</vt:lpstr>
      <vt:lpstr>PowerPoint Presentation</vt:lpstr>
      <vt:lpstr>Business proposition</vt:lpstr>
      <vt:lpstr>Strategic fit for MNC</vt:lpstr>
      <vt:lpstr>Regulatory approvals</vt:lpstr>
      <vt:lpstr>Proposed commercial, R&amp;D relationship</vt:lpstr>
      <vt:lpstr>Rx Prospect  </vt:lpstr>
      <vt:lpstr>PowerPoint Presentation</vt:lpstr>
      <vt:lpstr>PowerPoint Presentation</vt:lpstr>
      <vt:lpstr>PowerPoint Presentation</vt:lpstr>
      <vt:lpstr>PowerPoint Presentation</vt:lpstr>
      <vt:lpstr>Global Trial Results  Phase I – Ohio State University, USA</vt:lpstr>
      <vt:lpstr>Phase II – Nigeria, Africa</vt:lpstr>
      <vt:lpstr>Phase III – Rawanda, Africa</vt:lpstr>
      <vt:lpstr>PowerPoint Presentation</vt:lpstr>
      <vt:lpstr>PowerPoint Presentation</vt:lpstr>
      <vt:lpstr>PowerPoint Presentation</vt:lpstr>
      <vt:lpstr>PowerPoint Presentation</vt:lpstr>
      <vt:lpstr> </vt:lpstr>
      <vt:lpstr> Data on chronic fatigue syndrome after therapy </vt:lpstr>
      <vt:lpstr> Data on fever &amp; cough after Therapy</vt:lpstr>
      <vt:lpstr> Data on Diarrhea after Therapy</vt:lpstr>
      <vt:lpstr>Reduction in HIV Viral load</vt:lpstr>
      <vt:lpstr>PowerPoint Presentation</vt:lpstr>
      <vt:lpstr>Radha 108  in NCDs : Rheumetoid Arthritis Study</vt:lpstr>
      <vt:lpstr>Radha 108  in NCDs : Fatigue Syndrome Study</vt:lpstr>
      <vt:lpstr>Radha 108 NCDs : Allergies Study</vt:lpstr>
      <vt:lpstr>Radha 108 in NCDs : Endometriosis Study</vt:lpstr>
      <vt:lpstr>Meta Analysis</vt:lpstr>
      <vt:lpstr>Efficacy &amp; safety of on Healthy Population </vt:lpstr>
      <vt:lpstr>Efficacy &amp; safety of  on HIV+ patients in USA, India </vt:lpstr>
      <vt:lpstr>Efficacy &amp; safety of  on Swine flu  </vt:lpstr>
      <vt:lpstr>Efficacy &amp; safety of other  indications like allergy, asthma, arthritis, diarrhea, fever, fatigue-malaise, anemia, endometriosis</vt:lpstr>
      <vt:lpstr>Conclusion by Dr. Kailash Ghandewar, Biostatistician </vt:lpstr>
      <vt:lpstr>PowerPoint Presentation</vt:lpstr>
      <vt:lpstr>Next steps</vt:lpstr>
      <vt:lpstr>Granted Patents for Hospital &amp; Lab on Chip </vt:lpstr>
      <vt:lpstr>Team </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Nielsen</dc:title>
  <dc:creator/>
  <cp:lastModifiedBy/>
  <cp:revision>2669</cp:revision>
  <cp:lastPrinted>2010-07-16T15:18:22Z</cp:lastPrinted>
  <dcterms:created xsi:type="dcterms:W3CDTF">2011-04-27T19:46:15Z</dcterms:created>
  <dcterms:modified xsi:type="dcterms:W3CDTF">2016-10-27T10:10:07Z</dcterms:modified>
</cp:coreProperties>
</file>